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6" r:id="rId2"/>
    <p:sldId id="263" r:id="rId3"/>
    <p:sldId id="265" r:id="rId4"/>
    <p:sldId id="260" r:id="rId5"/>
    <p:sldId id="261" r:id="rId6"/>
    <p:sldId id="262" r:id="rId7"/>
  </p:sldIdLst>
  <p:sldSz cx="9144000" cy="6858000" type="screen4x3"/>
  <p:notesSz cx="6858000" cy="9144000"/>
  <p:defaultTextStyle>
    <a:lvl1pPr marL="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 varScale="1">
        <p:scale>
          <a:sx n="110" d="100"/>
          <a:sy n="110" d="100"/>
        </p:scale>
        <p:origin x="-9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6E7D018D-748F-47BF-843A-40349A141CAC}" type="datetimeFigureOut">
              <a:rPr lang="tr-TR" smtClean="0"/>
              <a:pPr/>
              <a:t>5/15/2009</a:t>
            </a:fld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04AC5213-BACC-41AB-9B61-B40CF6C5296E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07/7/12/main" val="1677545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tr-TR"/>
            </a:lvl1pPr>
            <a:extLst/>
          </a:lstStyle>
          <a:p>
            <a:fld id="{23E9B8FB-2ABD-42C9-A6DA-A6789EAF441D}" type="datetimeFigureOut">
              <a:pPr/>
              <a:t>5/15/2009</a:t>
            </a:fld>
            <a:endParaRPr lang="tr-T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tr-TR"/>
            </a:lvl1pPr>
            <a:extLst/>
          </a:lstStyle>
          <a:p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tr-TR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07/7/12/main" val="4166630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r-TR" smtClean="0"/>
              <a:pPr/>
              <a:t>1</a:t>
            </a:fld>
            <a:endParaRPr lang="tr-T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r-TR" smtClean="0"/>
              <a:pPr/>
              <a:t>2</a:t>
            </a:fld>
            <a:endParaRPr lang="tr-T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r-TR" smtClean="0"/>
              <a:pPr/>
              <a:t>3</a:t>
            </a:fld>
            <a:endParaRPr lang="tr-T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r-TR" smtClean="0"/>
              <a:pPr/>
              <a:t>4</a:t>
            </a:fld>
            <a:endParaRPr lang="tr-T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r-TR" smtClean="0"/>
              <a:pPr/>
              <a:t>5</a:t>
            </a:fld>
            <a:endParaRPr lang="tr-T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r-TR" smtClean="0"/>
              <a:pPr/>
              <a:t>6</a:t>
            </a:fld>
            <a:endParaRPr lang="tr-T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üm Kapağ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latinLnBrk="0">
              <a:buFontTx/>
              <a:buNone/>
              <a:defRPr sz="4800" baseline="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Fotoğraf albümü başlığı eklemek için tıklatın</a:t>
            </a:r>
            <a:endParaRPr lang="tr-TR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chemeClr val="bg1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lang="tr-TR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latinLnBrk="0">
              <a:buNone/>
              <a:defRPr sz="2000" lang="tr-TR">
                <a:solidFill>
                  <a:srgbClr val="FFFFFF"/>
                </a:solidFill>
              </a:defRPr>
            </a:lvl1pPr>
          </a:lstStyle>
          <a:p>
            <a:pPr lvl="0"/>
            <a:r>
              <a:rPr lang="tr-TR"/>
              <a:t>Tarihi ve ayrıntıları eklemek için tıklatın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lang="tr-TR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2400" i="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ke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tay, Tam Ek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i="0" lang="tr-TR"/>
              <a:t>Tam sayfa resim eklemek için simgeyi tıklatın</a:t>
            </a:r>
            <a:endParaRPr i="0" baseline="0"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üm Bölüm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latinLnBrk="0">
              <a:buFontTx/>
              <a:buNone/>
              <a:defRPr sz="1200" lang="tr-TR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tr-TR"/>
              <a:t>Alt başlık eklemek için tıklatın</a:t>
            </a:r>
            <a:endParaRPr lang="tr-TR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latinLnBrk="0">
              <a:buFontTx/>
              <a:buNone/>
              <a:defRPr sz="3200" lang="tr-TR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tr-TR"/>
              <a:t>Bölüm başlığı eklemek için tıklatın</a:t>
            </a:r>
            <a:endParaRPr lang="tr-TR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Dike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Karışık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Dikey, Açıklama Yazılar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Yatay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Karış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, Dikey, Açıklama Yazılar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, Yatay, Açıklama Yazıları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, Dikey, Büyük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800" baseline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: 1 Dikey, 3 Yat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Öğe: 3 Yatay, 2 Di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Öğe: 2 Yatay, 3 Di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tr-TR">
                <a:solidFill>
                  <a:schemeClr val="tx2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sz="2000" lang="tr-TR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e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, Kare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i="0" lang="tr-TR"/>
              <a:t>Resim eklemek için simgeyi tıklatın</a:t>
            </a:r>
            <a:endParaRPr sz="2400" i="0" lang="tr-T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k, Açıklama Yazıl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 lang="tr-TR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tr-TR"/>
              <a:t>Resim eklemek için simgeyi tıklatın</a:t>
            </a:r>
            <a:endParaRPr lang="tr-T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latinLnBrk="0">
              <a:buFontTx/>
              <a:buNone/>
              <a:defRPr sz="2000" i="0" lang="tr-TR"/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tr-TR">
                <a:solidFill>
                  <a:srgbClr val="FFFFFF"/>
                </a:solidFill>
              </a:rPr>
              <a:pPr/>
              <a:t>‹#›</a:t>
            </a:fld>
            <a:endParaRPr lang="tr-T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5/15/2009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5/15/2009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sz="1200" lang="tr-TR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lang="tr-TR">
                <a:solidFill>
                  <a:schemeClr val="bg1"/>
                </a:solidFill>
              </a:rPr>
              <a:pPr algn="r"/>
              <a:t>5/15/2009</a:t>
            </a:fld>
            <a:endParaRPr lang="tr-TR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latinLnBrk="0">
              <a:defRPr sz="1200" lang="tr-TR">
                <a:solidFill>
                  <a:schemeClr val="bg1"/>
                </a:solidFill>
              </a:defRPr>
            </a:lvl1pPr>
            <a:extLst/>
          </a:lstStyle>
          <a:p>
            <a:pPr algn="l"/>
            <a:endParaRPr lang="tr-TR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sz="1200" lang="tr-TR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tr-TR">
                <a:solidFill>
                  <a:schemeClr val="bg1"/>
                </a:solidFill>
              </a:rPr>
              <a:pPr/>
              <a:t>‹#›</a:t>
            </a:fld>
            <a:endParaRPr lang="tr-TR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 lang="tr-TR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 lang="tr-TR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 lang="tr-TR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 lang="tr-TR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 lang="tr-TR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 lang="tr-TR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kern="12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255" r="6255"/>
          <a:stretch>
            <a:fillRect/>
          </a:stretch>
        </p:blipFill>
        <p:spPr/>
      </p:pic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tr-TR"/>
              <a:t>Çağdaş Fotoğraf Albümü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tr-TR"/>
              <a:t>Bu fotoğraf albümü, başlamanıza yardımcı olmak için örnek sayfalar içerir.</a:t>
            </a:r>
          </a:p>
          <a:p>
            <a:endParaRPr lang="tr-TR"/>
          </a:p>
          <a:p>
            <a:r>
              <a:rPr lang="tr-TR"/>
              <a:t>Kendi sayfalarınızı eklemek için </a:t>
            </a:r>
            <a:r>
              <a:rPr b="1" lang="tr-TR"/>
              <a:t>Giriş Sayfası</a:t>
            </a:r>
            <a:r>
              <a:rPr lang="tr-TR"/>
              <a:t> sekmesini, sonra </a:t>
            </a:r>
            <a:r>
              <a:rPr b="1" lang="tr-TR"/>
              <a:t>Yeni Slayt</a:t>
            </a:r>
            <a:r>
              <a:rPr lang="tr-TR"/>
              <a:t> galerisini tıklatın.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tr-TR"/>
              <a:t>Bir yerleşim seçin...</a:t>
            </a:r>
          </a:p>
        </p:txBody>
      </p:sp>
      <p:pic>
        <p:nvPicPr>
          <p:cNvPr id="10" name="j0341658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t="16826" b="16826"/>
          <a:stretch>
            <a:fillRect/>
          </a:stretch>
        </p:blipFill>
        <p:spPr>
          <a:xfrm>
            <a:off x="434975" y="2146300"/>
            <a:ext cx="2362200" cy="21971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18" name="crop_j0175548.png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9495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9" name="j0321087.jpg"/>
          <p:cNvPicPr>
            <a:picLocks noGrp="1" noChangeAspect="1"/>
          </p:cNvPicPr>
          <p:nvPr>
            <p:ph type="pic" sz="quarter" idx="19"/>
          </p:nvPr>
        </p:nvPicPr>
        <p:blipFill>
          <a:blip r:embed="rId5" cstate="print"/>
          <a:srcRect l="14333" r="14333"/>
          <a:stretch>
            <a:fillRect/>
          </a:stretch>
        </p:blipFill>
        <p:spPr>
          <a:xfrm>
            <a:off x="53117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tr-TR"/>
              <a:t>…ardından kendi resimlerinizi ve başlıklarınızı eklemek için yer tutucuları tıklatın.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duotone>
              <a:srgbClr val="000000"/>
              <a:schemeClr val="accent5"/>
            </a:duotone>
          </a:blip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b="1" lang="tr-TR"/>
              <a:t>Resim Araçları | Biçim</a:t>
            </a:r>
            <a:r>
              <a:rPr lang="tr-TR"/>
              <a:t> sekmesinde kendi çerçevelerinizi oluşturabilir ve istediğiniz görünüm için karşıtlığı ve parlaklığı ayarlamak veya resmi kesmek gibi resim düzeltmeleri de yapabilirsiniz.</a:t>
            </a:r>
          </a:p>
          <a:p>
            <a:endParaRPr lang="tr-T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295400"/>
          </a:xfrm>
        </p:spPr>
        <p:txBody>
          <a:bodyPr/>
          <a:lstStyle>
            <a:extLst/>
          </a:lstStyle>
          <a:p>
            <a:r>
              <a:rPr lang="tr-TR"/>
              <a:t>Resim Hızlı Stilleri tek tıklatmayla size harika görünen "çerçeveler" verir.</a:t>
            </a:r>
          </a:p>
        </p:txBody>
      </p:sp>
      <p:pic>
        <p:nvPicPr>
          <p:cNvPr id="25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444" b="2444"/>
          <a:stretch>
            <a:fillRect/>
          </a:stretch>
        </p:blipFill>
        <p:spPr>
          <a:xfrm>
            <a:off x="228600" y="723900"/>
            <a:ext cx="2400300" cy="32004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balanced" dir="t"/>
          </a:scene3d>
          <a:sp3d prstMaterial="plastic">
            <a:bevelT w="0" h="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j0321101.jp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/>
          <a:srcRect t="2444" b="2444"/>
          <a:stretch>
            <a:fillRect/>
          </a:stretch>
        </p:blipFill>
        <p:spPr>
          <a:xfrm>
            <a:off x="31623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4" name="j0341706.jpg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/>
          <a:srcRect t="2444" b="2444"/>
          <a:stretch>
            <a:fillRect/>
          </a:stretch>
        </p:blipFill>
        <p:spPr>
          <a:xfrm>
            <a:off x="60960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/>
          <a:srcRect l="5333" r="5333"/>
          <a:stretch>
            <a:fillRect/>
          </a:stretch>
        </p:blipFill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6" name="j0321087.jpg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/>
          <a:srcRect l="26367" r="26367"/>
          <a:stretch>
            <a:fillRect/>
          </a:stretch>
        </p:blipFill>
        <p:spPr>
          <a:xfrm>
            <a:off x="228600" y="2286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l="3556" r="3556"/>
          <a:stretch>
            <a:fillRect/>
          </a:stretch>
        </p:blipFill>
        <p:spPr>
          <a:xfrm>
            <a:off x="228600" y="34290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/>
          <a:srcRect l="2444" r="2444"/>
          <a:stretch>
            <a:fillRect/>
          </a:stretch>
        </p:blipFill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7" cstate="print"/>
          <a:srcRect l="2444" r="2444"/>
          <a:stretch>
            <a:fillRect/>
          </a:stretch>
        </p:blipFill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Ekran Gösterisi (4:3)</PresentationFormat>
  <Paragraphs>14</Paragraphs>
  <Slides>6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6</vt:i4>
      </vt:variant>
    </vt:vector>
  </HeadingPairs>
  <TitlesOfParts>
    <vt:vector size="7" baseType="lpstr">
      <vt:lpstr>ÇağdaşFotoğrafAlbümü</vt:lpstr>
      <vt:lpstr>Slayt 1</vt:lpstr>
      <vt:lpstr>Slayt 2</vt:lpstr>
      <vt:lpstr>Slayt 3</vt:lpstr>
      <vt:lpstr>Slayt 4</vt:lpstr>
      <vt:lpstr>Slayt 5</vt:lpstr>
      <vt:lpstr>Slayt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2009-05-15T22:32:20Z</dcterms:created>
  <dcterms:modified xsi:type="dcterms:W3CDTF">2009-05-15T22:32:30Z</dcterms:modified>
</cp:coreProperties>
</file>