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7" r:id="rId2"/>
    <p:sldId id="258" r:id="rId3"/>
    <p:sldId id="259" r:id="rId4"/>
    <p:sldId id="272" r:id="rId5"/>
    <p:sldId id="260" r:id="rId6"/>
    <p:sldId id="262" r:id="rId7"/>
    <p:sldId id="270" r:id="rId8"/>
    <p:sldId id="269" r:id="rId9"/>
  </p:sldIdLst>
  <p:sldSz cx="9144000" cy="6858000" type="screen4x3"/>
  <p:notesSz cx="6858000" cy="9144000"/>
  <p:defaultTextStyle>
    <a:lvl1pPr marL="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3344" autoAdjust="0"/>
    <p:restoredTop sz="93969" autoAdjust="0"/>
  </p:normalViewPr>
  <p:slideViewPr>
    <p:cSldViewPr>
      <p:cViewPr varScale="1">
        <p:scale>
          <a:sx n="59" d="100"/>
          <a:sy n="59" d="100"/>
        </p:scale>
        <p:origin x="-84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sz="1200" lang="tr-TR"/>
            </a:lvl1pPr>
            <a:extLst/>
          </a:lstStyle>
          <a:p>
            <a:endParaRPr lang="tr-TR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sz="1200" lang="tr-TR"/>
            </a:lvl1pPr>
            <a:extLst/>
          </a:lstStyle>
          <a:p>
            <a:fld id="{54D4857D-62A5-486B-9129-468003D7E020}" type="datetimeFigureOut">
              <a:rPr lang="tr-TR" smtClean="0"/>
              <a:pPr/>
              <a:t>30.06.2006</a:t>
            </a:fld>
            <a:endParaRPr lang="tr-TR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sz="1200" lang="tr-TR"/>
            </a:lvl1pPr>
            <a:extLst/>
          </a:lstStyle>
          <a:p>
            <a:endParaRPr lang="tr-TR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sz="1200" lang="tr-TR"/>
            </a:lvl1pPr>
            <a:extLst/>
          </a:lstStyle>
          <a:p>
            <a:fld id="{2EBE4566-6F3A-4CC1-BD6C-9C510D05F126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sz="1200" lang="tr-TR"/>
            </a:lvl1pPr>
            <a:extLst/>
          </a:lstStyle>
          <a:p>
            <a:endParaRPr lang="tr-TR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sz="1200" lang="tr-TR"/>
            </a:lvl1pPr>
            <a:extLst/>
          </a:lstStyle>
          <a:p>
            <a:fld id="{2D2EF2CE-B28C-4ED4-8FD0-48BB3F48846A}" type="datetimeFigureOut">
              <a:pPr/>
              <a:t>6/30/2006</a:t>
            </a:fld>
            <a:endParaRPr lang="tr-TR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tr-TR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tr-TR"/>
              <a:t>Ana metin stillerini düzenlemek için tıklatın</a:t>
            </a:r>
            <a:endParaRPr lang="tr-TR"/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sz="1200" lang="tr-TR"/>
            </a:lvl1pPr>
            <a:extLst/>
          </a:lstStyle>
          <a:p>
            <a:endParaRPr lang="tr-TR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sz="1200" lang="tr-TR"/>
            </a:lvl1pPr>
            <a:extLst/>
          </a:lstStyle>
          <a:p>
            <a:fld id="{61807874-5299-41B2-A37A-6AA3547857F4}" type="slidenum"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tr-TR" smtClean="0"/>
              <a:pPr/>
              <a:t>1</a:t>
            </a:fld>
            <a:endParaRPr lang="tr-T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tr-TR" smtClean="0"/>
              <a:pPr/>
              <a:t>2</a:t>
            </a:fld>
            <a:endParaRPr lang="tr-T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tr-TR" smtClean="0"/>
              <a:pPr/>
              <a:t>3</a:t>
            </a:fld>
            <a:endParaRPr lang="tr-T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tr-TR" smtClean="0"/>
              <a:pPr/>
              <a:t>4</a:t>
            </a:fld>
            <a:endParaRPr lang="tr-T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tr-TR" smtClean="0"/>
              <a:pPr/>
              <a:t>5</a:t>
            </a:fld>
            <a:endParaRPr lang="tr-T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tr-TR" smtClean="0"/>
              <a:pPr/>
              <a:t>6</a:t>
            </a:fld>
            <a:endParaRPr lang="tr-T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tr-TR" smtClean="0"/>
              <a:pPr/>
              <a:t>7</a:t>
            </a:fld>
            <a:endParaRPr lang="tr-T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tr-TR" smtClean="0"/>
              <a:pPr/>
              <a:t>8</a:t>
            </a:fld>
            <a:endParaRPr lang="tr-T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3"/>
          <p:cNvSpPr>
            <a:spLocks noGrp="1"/>
          </p:cNvSpPr>
          <p:nvPr>
            <p:ph type="subTitle" idx="1"/>
          </p:nvPr>
        </p:nvSpPr>
        <p:spPr>
          <a:xfrm>
            <a:off x="457200" y="5396132"/>
            <a:ext cx="8098302" cy="762000"/>
          </a:xfrm>
        </p:spPr>
        <p:txBody>
          <a:bodyPr/>
          <a:lstStyle>
            <a:lvl1pPr marL="0" indent="0" algn="r" latinLnBrk="0">
              <a:buNone/>
              <a:defRPr sz="1400" lang="tr-TR"/>
            </a:lvl1pPr>
            <a:lvl2pPr marL="457200" indent="0" algn="ctr" latinLnBrk="0">
              <a:buNone/>
            </a:lvl2pPr>
            <a:lvl3pPr marL="914400" indent="0" algn="ctr" latinLnBrk="0">
              <a:buNone/>
            </a:lvl3pPr>
            <a:lvl4pPr marL="1371600" indent="0" algn="ctr" latinLnBrk="0">
              <a:buNone/>
            </a:lvl4pPr>
            <a:lvl5pPr marL="1828800" indent="0" algn="ctr" latinLnBrk="0">
              <a:buNone/>
            </a:lvl5pPr>
            <a:lvl6pPr marL="2286000" indent="0" algn="ctr" latinLnBrk="0">
              <a:buNone/>
            </a:lvl6pPr>
            <a:lvl7pPr marL="2743200" indent="0" algn="ctr" latinLnBrk="0">
              <a:buNone/>
            </a:lvl7pPr>
            <a:lvl8pPr marL="3200400" indent="0" algn="ctr" latinLnBrk="0">
              <a:buNone/>
            </a:lvl8pPr>
            <a:lvl9pPr marL="3657600" indent="0" algn="ctr" latinLnBrk="0">
              <a:buNone/>
            </a:lvl9pPr>
            <a:extLst/>
          </a:lstStyle>
          <a:p>
            <a:r>
              <a:rPr lang="tr-TR"/>
              <a:t>Asıl alt başlık stilini düzenlemek için tıklatın</a:t>
            </a:r>
            <a:endParaRPr lang="tr-TR"/>
          </a:p>
        </p:txBody>
      </p:sp>
      <p:grpSp>
        <p:nvGrpSpPr>
          <p:cNvPr id="16" name="Group 23"/>
          <p:cNvGrpSpPr/>
          <p:nvPr/>
        </p:nvGrpSpPr>
        <p:grpSpPr>
          <a:xfrm>
            <a:off x="14990" y="1976657"/>
            <a:ext cx="2042410" cy="533400"/>
            <a:chOff x="0" y="2000250"/>
            <a:chExt cx="3733800" cy="533400"/>
          </a:xfrm>
        </p:grpSpPr>
        <p:sp>
          <p:nvSpPr>
            <p:cNvPr id="30" name="Rectangle 14"/>
            <p:cNvSpPr/>
            <p:nvPr/>
          </p:nvSpPr>
          <p:spPr>
            <a:xfrm>
              <a:off x="0" y="2381250"/>
              <a:ext cx="373380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7" name="Rectangle 14"/>
            <p:cNvSpPr/>
            <p:nvPr/>
          </p:nvSpPr>
          <p:spPr>
            <a:xfrm>
              <a:off x="0" y="2305050"/>
              <a:ext cx="373380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21" name="Rectangle 14"/>
            <p:cNvSpPr/>
            <p:nvPr/>
          </p:nvSpPr>
          <p:spPr>
            <a:xfrm>
              <a:off x="0" y="2228850"/>
              <a:ext cx="373380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8" name="Rectangle 14"/>
            <p:cNvSpPr/>
            <p:nvPr/>
          </p:nvSpPr>
          <p:spPr>
            <a:xfrm>
              <a:off x="0" y="2152650"/>
              <a:ext cx="373380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6" name="Rectangle 14"/>
            <p:cNvSpPr/>
            <p:nvPr/>
          </p:nvSpPr>
          <p:spPr>
            <a:xfrm>
              <a:off x="0" y="2076450"/>
              <a:ext cx="373380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20" name="Rectangle 14"/>
            <p:cNvSpPr/>
            <p:nvPr/>
          </p:nvSpPr>
          <p:spPr>
            <a:xfrm>
              <a:off x="0" y="20002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13" name="Rectangle 14"/>
            <p:cNvSpPr/>
            <p:nvPr/>
          </p:nvSpPr>
          <p:spPr>
            <a:xfrm>
              <a:off x="0" y="24574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</p:grpSp>
      <p:grpSp>
        <p:nvGrpSpPr>
          <p:cNvPr id="29" name="Group 35"/>
          <p:cNvGrpSpPr/>
          <p:nvPr/>
        </p:nvGrpSpPr>
        <p:grpSpPr>
          <a:xfrm>
            <a:off x="8584055" y="1976657"/>
            <a:ext cx="552450" cy="542925"/>
            <a:chOff x="8667750" y="2000250"/>
            <a:chExt cx="476250" cy="542925"/>
          </a:xfrm>
        </p:grpSpPr>
        <p:sp>
          <p:nvSpPr>
            <p:cNvPr id="26" name="Rectangle 14"/>
            <p:cNvSpPr/>
            <p:nvPr/>
          </p:nvSpPr>
          <p:spPr>
            <a:xfrm>
              <a:off x="8667750" y="2381250"/>
              <a:ext cx="47625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22" name="Rectangle 14"/>
            <p:cNvSpPr/>
            <p:nvPr/>
          </p:nvSpPr>
          <p:spPr>
            <a:xfrm>
              <a:off x="8667750" y="2305050"/>
              <a:ext cx="47625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17" name="Rectangle 14"/>
            <p:cNvSpPr/>
            <p:nvPr/>
          </p:nvSpPr>
          <p:spPr>
            <a:xfrm>
              <a:off x="8667750" y="2228850"/>
              <a:ext cx="47625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28" name="Rectangle 14"/>
            <p:cNvSpPr/>
            <p:nvPr/>
          </p:nvSpPr>
          <p:spPr>
            <a:xfrm>
              <a:off x="8667750" y="2152650"/>
              <a:ext cx="47625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667750" y="2076450"/>
              <a:ext cx="47625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18" name="Rectangle 14"/>
            <p:cNvSpPr/>
            <p:nvPr/>
          </p:nvSpPr>
          <p:spPr>
            <a:xfrm>
              <a:off x="8667750" y="2000250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9" name="Rectangle 14"/>
            <p:cNvSpPr/>
            <p:nvPr/>
          </p:nvSpPr>
          <p:spPr>
            <a:xfrm>
              <a:off x="8667750" y="2466975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</p:grpSp>
      <p:sp>
        <p:nvSpPr>
          <p:cNvPr id="24" name="Oval 28"/>
          <p:cNvSpPr/>
          <p:nvPr userDrawn="1"/>
        </p:nvSpPr>
        <p:spPr>
          <a:xfrm>
            <a:off x="8572500" y="603885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23" name="Oval 28"/>
          <p:cNvSpPr/>
          <p:nvPr userDrawn="1"/>
        </p:nvSpPr>
        <p:spPr>
          <a:xfrm>
            <a:off x="8572500" y="632460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5" name="Oval 28"/>
          <p:cNvSpPr/>
          <p:nvPr userDrawn="1"/>
        </p:nvSpPr>
        <p:spPr>
          <a:xfrm>
            <a:off x="8572500" y="5476875"/>
            <a:ext cx="152400" cy="152400"/>
          </a:xfrm>
          <a:prstGeom prst="ellipse">
            <a:avLst/>
          </a:prstGeom>
          <a:effectLst/>
        </p:spPr>
        <p:style>
          <a:lnRef idx="1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14" name="Oval 28"/>
          <p:cNvSpPr/>
          <p:nvPr userDrawn="1"/>
        </p:nvSpPr>
        <p:spPr>
          <a:xfrm>
            <a:off x="8572500" y="575310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19" name="Rectangle 3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extLst/>
          </a:lstStyle>
          <a:p>
            <a:pPr algn="r"/>
            <a:fld id="{8F67D422-08A8-451B-9A67-21962FC4B660}" type="datetimeFigureOut">
              <a:rPr sz="1100" lang="tr-TR"/>
              <a:pPr algn="r"/>
              <a:t>6/30/2006</a:t>
            </a:fld>
            <a:endParaRPr lang="tr-TR"/>
          </a:p>
        </p:txBody>
      </p:sp>
      <p:sp>
        <p:nvSpPr>
          <p:cNvPr id="25" name="Rectangle 35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extLst/>
          </a:lstStyle>
          <a:p>
            <a:fld id="{169B2101-2E9F-420A-91A3-890890D84497}" type="slidenum">
              <a:rPr sz="1200" lang="tr-TR"/>
              <a:pPr/>
              <a:t>‹#›</a:t>
            </a:fld>
            <a:endParaRPr lang="tr-TR"/>
          </a:p>
        </p:txBody>
      </p:sp>
      <p:sp>
        <p:nvSpPr>
          <p:cNvPr id="31" name="Rectangle 36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extLst/>
          </a:lstStyle>
          <a:p>
            <a:endParaRPr lang="tr-TR"/>
          </a:p>
        </p:txBody>
      </p:sp>
      <p:sp>
        <p:nvSpPr>
          <p:cNvPr id="33" name="Rectangle 32"/>
          <p:cNvSpPr>
            <a:spLocks noGrp="1"/>
          </p:cNvSpPr>
          <p:nvPr>
            <p:ph type="title" hasCustomPrompt="1"/>
          </p:nvPr>
        </p:nvSpPr>
        <p:spPr>
          <a:xfrm>
            <a:off x="2057400" y="281352"/>
            <a:ext cx="6509239" cy="3886200"/>
          </a:xfrm>
          <a:scene3d>
            <a:camera prst="orthographicFront"/>
            <a:lightRig rig="threePt" dir="t"/>
          </a:scene3d>
          <a:sp3d/>
        </p:spPr>
        <p:txBody>
          <a:bodyPr vert="horz" anchor="ctr">
            <a:normAutofit/>
          </a:bodyPr>
          <a:lstStyle>
            <a:lvl1pPr algn="ctr" latinLnBrk="0">
              <a:lnSpc>
                <a:spcPct val="100000"/>
              </a:lnSpc>
              <a:defRPr kumimoji="0" sz="7200" b="1" i="0" u="none" strike="noStrike" kern="0" cap="none" spc="0" normalizeH="0" baseline="0" lang="tr-TR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chemeClr val="accent6">
                        <a:shade val="80000"/>
                      </a:schemeClr>
                    </a:gs>
                    <a:gs pos="45000">
                      <a:schemeClr val="accent6">
                        <a:shade val="100000"/>
                      </a:scheme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tr-TR"/>
              <a:t>Başlığı Göster</a:t>
            </a: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12" name="Rectangle 1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extLst/>
          </a:lstStyle>
          <a:p>
            <a:pPr algn="r"/>
            <a:fld id="{8F67D422-08A8-451B-9A67-21962FC4B660}" type="datetimeFigureOut">
              <a:rPr sz="1100" lang="tr-TR"/>
              <a:pPr algn="r"/>
              <a:t>6/30/2006</a:t>
            </a:fld>
            <a:endParaRPr lang="tr-TR"/>
          </a:p>
        </p:txBody>
      </p:sp>
      <p:sp>
        <p:nvSpPr>
          <p:cNvPr id="27" name="Rectangle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extLst/>
          </a:lstStyle>
          <a:p>
            <a:fld id="{169B2101-2E9F-420A-91A3-890890D84497}" type="slidenum">
              <a:rPr sz="1200" lang="tr-TR"/>
              <a:pPr/>
              <a:t>‹#›</a:t>
            </a:fld>
            <a:endParaRPr lang="tr-TR"/>
          </a:p>
        </p:txBody>
      </p:sp>
      <p:sp>
        <p:nvSpPr>
          <p:cNvPr id="4" name="Rectangle 1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extLst/>
          </a:lstStyle>
          <a:p>
            <a:endParaRPr lang="tr-TR"/>
          </a:p>
        </p:txBody>
      </p:sp>
      <p:sp>
        <p:nvSpPr>
          <p:cNvPr id="28" name="Rectangle 14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extLst/>
          </a:lstStyle>
          <a:p>
            <a:pPr algn="r"/>
            <a:fld id="{8F67D422-08A8-451B-9A67-21962FC4B660}" type="datetimeFigureOut">
              <a:rPr sz="1100" lang="tr-TR"/>
              <a:pPr algn="r"/>
              <a:t>6/30/2006</a:t>
            </a:fld>
            <a:endParaRPr lang="tr-TR"/>
          </a:p>
        </p:txBody>
      </p:sp>
      <p:sp>
        <p:nvSpPr>
          <p:cNvPr id="26" name="Rectangl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extLst/>
          </a:lstStyle>
          <a:p>
            <a:endParaRPr lang="tr-TR"/>
          </a:p>
        </p:txBody>
      </p:sp>
      <p:sp>
        <p:nvSpPr>
          <p:cNvPr id="12" name="Rectangl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extLst/>
          </a:lstStyle>
          <a:p>
            <a:fld id="{169B2101-2E9F-420A-91A3-890890D84497}" type="slidenum">
              <a:rPr sz="1200" lang="tr-TR"/>
              <a:pPr/>
              <a:t>‹#›</a:t>
            </a:fld>
            <a:endParaRPr lang="tr-TR"/>
          </a:p>
        </p:txBody>
      </p:sp>
      <p:sp>
        <p:nvSpPr>
          <p:cNvPr id="27" name="Rectangle 6"/>
          <p:cNvSpPr>
            <a:spLocks noGrp="1"/>
          </p:cNvSpPr>
          <p:nvPr>
            <p:ph type="title" hasCustomPrompt="1"/>
          </p:nvPr>
        </p:nvSpPr>
        <p:spPr>
          <a:xfrm>
            <a:off x="228600" y="1676400"/>
            <a:ext cx="8229600" cy="1143000"/>
          </a:xfrm>
        </p:spPr>
        <p:txBody>
          <a:bodyPr rtlCol="0" anchor="ctr">
            <a:normAutofit/>
          </a:bodyPr>
          <a:lstStyle>
            <a:lvl1pPr latinLnBrk="0">
              <a:defRPr kumimoji="0" sz="4800" b="1" i="0" u="none" strike="noStrike" kern="0" cap="none" spc="0" normalizeH="0" baseline="0" lang="tr-TR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Trebuchet MS"/>
                <a:ea typeface="+mj-ea"/>
                <a:cs typeface="+mj-cs"/>
              </a:defRPr>
            </a:lvl1pPr>
            <a:extLst/>
          </a:lstStyle>
          <a:p>
            <a:r>
              <a:rPr lang="tr-TR"/>
              <a:t>Bölüm başlığı eklemek için tıklatın</a:t>
            </a: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sit Soru ve Yanı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latinLnBrk="0">
              <a:defRPr lang="tr-TR"/>
            </a:lvl1pPr>
            <a:extLst/>
          </a:lstStyle>
          <a:p>
            <a:fld id="{1BEBB2CB-903D-46EF-8227-E770ED8FF514}" type="datetimeFigureOut">
              <a:pPr/>
              <a:t>6/30/2006</a:t>
            </a:fld>
            <a:endParaRPr lang="tr-TR"/>
          </a:p>
        </p:txBody>
      </p:sp>
      <p:sp>
        <p:nvSpPr>
          <p:cNvPr id="22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lang="tr-TR"/>
          </a:p>
        </p:txBody>
      </p:sp>
      <p:sp>
        <p:nvSpPr>
          <p:cNvPr id="31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pPr/>
              <a:t>‹#›</a:t>
            </a:fld>
            <a:endParaRPr lang="tr-TR"/>
          </a:p>
        </p:txBody>
      </p:sp>
      <p:sp>
        <p:nvSpPr>
          <p:cNvPr id="4" name="Rectangle 8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 latinLnBrk="0">
              <a:defRPr i="1" lang="tr-TR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lang="tr-TR"/>
              <a:t>Soru eklemek için tıklatın</a:t>
            </a:r>
            <a:endParaRPr lang="tr-TR"/>
          </a:p>
        </p:txBody>
      </p:sp>
      <p:sp>
        <p:nvSpPr>
          <p:cNvPr id="13" name="Rectangle 13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1676400"/>
            <a:ext cx="8229600" cy="1143000"/>
          </a:xfrm>
        </p:spPr>
        <p:txBody>
          <a:bodyPr rtlCol="0" anchor="ctr"/>
          <a:lstStyle>
            <a:lvl1pPr algn="ctr" latinLnBrk="0">
              <a:buFontTx/>
              <a:buNone/>
              <a:defRPr kumimoji="0" sz="4800" b="1" i="0" u="none" strike="noStrike" kern="0" cap="none" spc="0" normalizeH="0" baseline="0" lang="tr-TR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chemeClr val="accent6">
                        <a:shade val="80000"/>
                      </a:schemeClr>
                    </a:gs>
                    <a:gs pos="45000">
                      <a:schemeClr val="accent6">
                        <a:shade val="100000"/>
                      </a:scheme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defRPr>
            </a:lvl1pPr>
            <a:extLst/>
          </a:lstStyle>
          <a:p>
            <a:pPr lvl="0"/>
            <a:r>
              <a:rPr lang="tr-TR"/>
              <a:t>Yanıt eklemek için tıklatın</a:t>
            </a: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 build="p">
        <p:tmplLst>
          <p:tmpl lvl="1">
            <p:tnLst>
              <p:par>
                <p:cTn presetID="45" presetClass="entr" presetSubtype="0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yrıntılı Soru ve Yanı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latinLnBrk="0">
              <a:defRPr lang="tr-TR"/>
            </a:lvl1pPr>
            <a:extLst/>
          </a:lstStyle>
          <a:p>
            <a:fld id="{1BEBB2CB-903D-46EF-8227-E770ED8FF514}" type="datetimeFigureOut">
              <a:pPr/>
              <a:t>6/30/2006</a:t>
            </a:fld>
            <a:endParaRPr lang="tr-TR"/>
          </a:p>
        </p:txBody>
      </p:sp>
      <p:sp>
        <p:nvSpPr>
          <p:cNvPr id="28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lang="tr-TR"/>
          </a:p>
        </p:txBody>
      </p:sp>
      <p:sp>
        <p:nvSpPr>
          <p:cNvPr id="10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pPr/>
              <a:t>‹#›</a:t>
            </a:fld>
            <a:endParaRPr lang="tr-TR"/>
          </a:p>
        </p:txBody>
      </p:sp>
      <p:sp>
        <p:nvSpPr>
          <p:cNvPr id="31" name="Rectangle 8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 latinLnBrk="0">
              <a:defRPr i="1" lang="tr-TR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lang="tr-TR"/>
              <a:t>Soru eklemek için tıklatın</a:t>
            </a:r>
            <a:endParaRPr lang="tr-TR"/>
          </a:p>
        </p:txBody>
      </p:sp>
      <p:sp>
        <p:nvSpPr>
          <p:cNvPr id="25" name="Rectangle 13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1676400"/>
            <a:ext cx="8229600" cy="1143000"/>
          </a:xfrm>
        </p:spPr>
        <p:txBody>
          <a:bodyPr rtlCol="0" anchor="ctr"/>
          <a:lstStyle>
            <a:lvl1pPr algn="ctr" latinLnBrk="0">
              <a:buFontTx/>
              <a:buNone/>
              <a:defRPr kumimoji="0" sz="4800" b="1" i="0" u="none" strike="noStrike" kern="0" cap="none" spc="0" normalizeH="0" baseline="0" lang="tr-TR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chemeClr val="accent6">
                        <a:shade val="80000"/>
                      </a:schemeClr>
                    </a:gs>
                    <a:gs pos="45000">
                      <a:schemeClr val="accent6">
                        <a:shade val="100000"/>
                      </a:scheme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defRPr>
            </a:lvl1pPr>
            <a:extLst/>
          </a:lstStyle>
          <a:p>
            <a:pPr lvl="0"/>
            <a:r>
              <a:rPr lang="tr-TR"/>
              <a:t>Yanıt eklemek için tıklatın</a:t>
            </a:r>
            <a:endParaRPr lang="tr-TR"/>
          </a:p>
        </p:txBody>
      </p:sp>
      <p:sp>
        <p:nvSpPr>
          <p:cNvPr id="22" name="Rectangle 9"/>
          <p:cNvSpPr>
            <a:spLocks noGrp="1"/>
          </p:cNvSpPr>
          <p:nvPr>
            <p:ph type="body" sz="quarter" idx="15" hasCustomPrompt="1"/>
          </p:nvPr>
        </p:nvSpPr>
        <p:spPr>
          <a:xfrm>
            <a:off x="1828800" y="3124200"/>
            <a:ext cx="5105400" cy="1981200"/>
          </a:xfrm>
        </p:spPr>
        <p:txBody>
          <a:bodyPr vert="horz"/>
          <a:lstStyle>
            <a:lvl1pPr algn="ctr" latinLnBrk="0">
              <a:buFontTx/>
              <a:buNone/>
              <a:defRPr i="1" baseline="0" lang="tr-TR"/>
            </a:lvl1pPr>
            <a:extLst/>
          </a:lstStyle>
          <a:p>
            <a:pPr lvl="0"/>
            <a:r>
              <a:rPr lang="tr-TR"/>
              <a:t>Yanıta ayrıntı eklemek için tıklatın</a:t>
            </a: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25" grpId="0" build="p">
        <p:tmplLst>
          <p:tmpl lvl="1">
            <p:tnLst>
              <p:par>
                <p:cTn presetID="45" presetClass="entr" presetSubtype="0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5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ğru/Yanlış Sorusu (Yanıt: Doğru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latinLnBrk="0">
              <a:defRPr lang="tr-TR"/>
            </a:lvl1pPr>
            <a:extLst/>
          </a:lstStyle>
          <a:p>
            <a:fld id="{1BEBB2CB-903D-46EF-8227-E770ED8FF514}" type="datetimeFigureOut">
              <a:pPr/>
              <a:t>6/30/2006</a:t>
            </a:fld>
            <a:endParaRPr lang="tr-TR"/>
          </a:p>
        </p:txBody>
      </p:sp>
      <p:sp>
        <p:nvSpPr>
          <p:cNvPr id="11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lang="tr-TR"/>
          </a:p>
        </p:txBody>
      </p:sp>
      <p:sp>
        <p:nvSpPr>
          <p:cNvPr id="10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pPr/>
              <a:t>‹#›</a:t>
            </a:fld>
            <a:endParaRPr lang="tr-TR"/>
          </a:p>
        </p:txBody>
      </p:sp>
      <p:sp>
        <p:nvSpPr>
          <p:cNvPr id="27" name="Question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 latinLnBrk="0">
              <a:defRPr i="1" lang="tr-TR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lang="tr-TR"/>
              <a:t>Soru eklemek için tıklatın</a:t>
            </a:r>
            <a:endParaRPr lang="tr-TR"/>
          </a:p>
        </p:txBody>
      </p:sp>
      <p:sp>
        <p:nvSpPr>
          <p:cNvPr id="8" name="Answer Base"/>
          <p:cNvSpPr txBox="1"/>
          <p:nvPr userDrawn="1"/>
        </p:nvSpPr>
        <p:spPr>
          <a:xfrm>
            <a:off x="182880" y="1676400"/>
            <a:ext cx="8321040" cy="1828800"/>
          </a:xfrm>
          <a:prstGeom prst="rect">
            <a:avLst/>
          </a:prstGeom>
          <a:noFill/>
        </p:spPr>
        <p:txBody>
          <a:bodyPr wrap="square">
            <a:noAutofit/>
          </a:bodyPr>
          <a:lstStyle>
            <a:extLst/>
          </a:lstStyle>
          <a:p>
            <a:pPr marL="0" indent="0" algn="ctr" latinLnBrk="0">
              <a:spcBef>
                <a:spcPct val="20000"/>
              </a:spcBef>
              <a:buNone/>
            </a:pPr>
            <a:r>
              <a:rPr sz="7200" lang="tr-TR">
                <a:solidFill>
                  <a:schemeClr val="tx1">
                    <a:alpha val="40000"/>
                  </a:schemeClr>
                </a:solidFill>
              </a:rPr>
              <a:t>DOĞRU</a:t>
            </a:r>
            <a:r>
              <a:rPr sz="7200" baseline="0" lang="tr-TR">
                <a:solidFill>
                  <a:schemeClr val="tx1">
                    <a:alpha val="40000"/>
                  </a:schemeClr>
                </a:solidFill>
              </a:rPr>
              <a:t> </a:t>
            </a:r>
            <a:r>
              <a:rPr sz="7200" lang="tr-TR">
                <a:solidFill>
                  <a:schemeClr val="tx1">
                    <a:alpha val="40000"/>
                  </a:schemeClr>
                </a:solidFill>
              </a:rPr>
              <a:t>veya YANLIŞ?</a:t>
            </a:r>
            <a:endParaRPr sz="7200" lang="tr-TR">
              <a:solidFill>
                <a:schemeClr val="tx1">
                  <a:alpha val="40000"/>
                </a:schemeClr>
              </a:solidFill>
            </a:endParaRPr>
          </a:p>
        </p:txBody>
      </p:sp>
      <p:sp>
        <p:nvSpPr>
          <p:cNvPr id="7" name="Answer"/>
          <p:cNvSpPr/>
          <p:nvPr userDrawn="1"/>
        </p:nvSpPr>
        <p:spPr>
          <a:xfrm>
            <a:off x="182880" y="1676400"/>
            <a:ext cx="8321040" cy="1200329"/>
          </a:xfrm>
          <a:prstGeom prst="rect">
            <a:avLst/>
          </a:prstGeom>
        </p:spPr>
        <p:txBody>
          <a:bodyPr wrap="square">
            <a:spAutoFit/>
          </a:bodyPr>
          <a:lstStyle>
            <a:extLst/>
          </a:lstStyle>
          <a:p>
            <a:pPr indent="0" algn="ctr" latinLnBrk="0">
              <a:spcBef>
                <a:spcPct val="20000"/>
              </a:spcBef>
              <a:buNone/>
            </a:pPr>
            <a:r>
              <a:rPr sz="7200" lang="tr-TR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ea typeface="+mn-ea"/>
                <a:cs typeface="+mn-cs"/>
              </a:rPr>
              <a:t>DOĞRU </a:t>
            </a:r>
            <a:r>
              <a:rPr sz="7200" lang="tr-TR">
                <a:solidFill>
                  <a:prstClr val="white">
                    <a:alpha val="40000"/>
                  </a:prstClr>
                </a:solidFill>
                <a:ea typeface="+mn-ea"/>
                <a:cs typeface="+mn-cs"/>
              </a:rPr>
              <a:t>veya YANLIŞ?</a:t>
            </a: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ğru/Yanlış Sorusu (Yanıt: Yanlış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latinLnBrk="0">
              <a:defRPr lang="tr-TR"/>
            </a:lvl1pPr>
            <a:extLst/>
          </a:lstStyle>
          <a:p>
            <a:fld id="{1BEBB2CB-903D-46EF-8227-E770ED8FF514}" type="datetimeFigureOut">
              <a:pPr/>
              <a:t>6/30/2006</a:t>
            </a:fld>
            <a:endParaRPr lang="tr-TR"/>
          </a:p>
        </p:txBody>
      </p:sp>
      <p:sp>
        <p:nvSpPr>
          <p:cNvPr id="2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lang="tr-TR"/>
          </a:p>
        </p:txBody>
      </p:sp>
      <p:sp>
        <p:nvSpPr>
          <p:cNvPr id="28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pPr/>
              <a:t>‹#›</a:t>
            </a:fld>
            <a:endParaRPr lang="tr-TR"/>
          </a:p>
        </p:txBody>
      </p:sp>
      <p:sp>
        <p:nvSpPr>
          <p:cNvPr id="6" name="Question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 latinLnBrk="0">
              <a:defRPr i="1" lang="tr-TR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lang="tr-TR"/>
              <a:t>Soru eklemek için tıklatın</a:t>
            </a:r>
            <a:endParaRPr lang="tr-TR"/>
          </a:p>
        </p:txBody>
      </p:sp>
      <p:sp>
        <p:nvSpPr>
          <p:cNvPr id="29" name="Answer Base"/>
          <p:cNvSpPr txBox="1"/>
          <p:nvPr userDrawn="1"/>
        </p:nvSpPr>
        <p:spPr>
          <a:xfrm>
            <a:off x="228600" y="1600200"/>
            <a:ext cx="8229600" cy="1293926"/>
          </a:xfrm>
          <a:prstGeom prst="rect">
            <a:avLst/>
          </a:prstGeom>
          <a:noFill/>
        </p:spPr>
        <p:txBody>
          <a:bodyPr wrap="square">
            <a:noAutofit/>
          </a:bodyPr>
          <a:lstStyle>
            <a:extLst/>
          </a:lstStyle>
          <a:p>
            <a:pPr marL="0" indent="0" algn="ctr" latinLnBrk="0">
              <a:spcBef>
                <a:spcPct val="20000"/>
              </a:spcBef>
              <a:buNone/>
            </a:pPr>
            <a:r>
              <a:rPr sz="7200" lang="tr-TR">
                <a:solidFill>
                  <a:schemeClr val="tx1">
                    <a:alpha val="40000"/>
                  </a:schemeClr>
                </a:solidFill>
              </a:rPr>
              <a:t>DOĞRU</a:t>
            </a:r>
            <a:r>
              <a:rPr sz="7200" baseline="0" lang="tr-TR">
                <a:solidFill>
                  <a:schemeClr val="tx1">
                    <a:alpha val="40000"/>
                  </a:schemeClr>
                </a:solidFill>
              </a:rPr>
              <a:t> </a:t>
            </a:r>
            <a:r>
              <a:rPr sz="7200" lang="tr-TR">
                <a:solidFill>
                  <a:schemeClr val="tx1">
                    <a:alpha val="40000"/>
                  </a:schemeClr>
                </a:solidFill>
              </a:rPr>
              <a:t>veya YANLIŞ?</a:t>
            </a:r>
            <a:endParaRPr sz="7200" lang="tr-TR">
              <a:solidFill>
                <a:schemeClr val="tx1">
                  <a:alpha val="40000"/>
                </a:schemeClr>
              </a:solidFill>
            </a:endParaRPr>
          </a:p>
        </p:txBody>
      </p:sp>
      <p:sp>
        <p:nvSpPr>
          <p:cNvPr id="7" name="Answer"/>
          <p:cNvSpPr/>
          <p:nvPr userDrawn="1"/>
        </p:nvSpPr>
        <p:spPr>
          <a:xfrm>
            <a:off x="228600" y="1600200"/>
            <a:ext cx="8229600" cy="1200329"/>
          </a:xfrm>
          <a:prstGeom prst="rect">
            <a:avLst/>
          </a:prstGeom>
        </p:spPr>
        <p:txBody>
          <a:bodyPr wrap="square">
            <a:spAutoFit/>
          </a:bodyPr>
          <a:lstStyle>
            <a:extLst/>
          </a:lstStyle>
          <a:p>
            <a:pPr algn="ctr"/>
            <a:r>
              <a:rPr sz="7200" lang="tr-TR">
                <a:solidFill>
                  <a:prstClr val="white">
                    <a:alpha val="40000"/>
                  </a:prstClr>
                </a:solidFill>
                <a:ea typeface="+mn-ea"/>
                <a:cs typeface="+mn-cs"/>
              </a:rPr>
              <a:t>DOĞRU veya </a:t>
            </a:r>
            <a:r>
              <a:rPr sz="7200" lang="tr-TR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ea typeface="+mn-ea"/>
                <a:cs typeface="+mn-cs"/>
              </a:rPr>
              <a:t>YANLIŞ</a:t>
            </a:r>
            <a:r>
              <a:rPr sz="7200" lang="tr-TR">
                <a:solidFill>
                  <a:prstClr val="white">
                    <a:alpha val="40000"/>
                  </a:prstClr>
                </a:solidFill>
                <a:ea typeface="+mn-ea"/>
                <a:cs typeface="+mn-cs"/>
              </a:rPr>
              <a:t>?</a:t>
            </a: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7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Çoktan Seçmel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>
            <a:spLocks noGrp="1"/>
          </p:cNvSpPr>
          <p:nvPr>
            <p:ph type="title" hasCustomPrompt="1"/>
          </p:nvPr>
        </p:nvSpPr>
        <p:spPr>
          <a:xfrm>
            <a:off x="685800" y="228600"/>
            <a:ext cx="7696200" cy="1371600"/>
          </a:xfrm>
        </p:spPr>
        <p:txBody>
          <a:bodyPr vert="horz"/>
          <a:lstStyle>
            <a:lvl1pPr algn="l" latinLnBrk="0">
              <a:defRPr i="1" baseline="0" lang="tr-TR"/>
            </a:lvl1pPr>
            <a:extLst/>
          </a:lstStyle>
          <a:p>
            <a:r>
              <a:rPr lang="tr-TR"/>
              <a:t>Soru eklemek için tıklatın</a:t>
            </a:r>
            <a:endParaRPr lang="tr-TR"/>
          </a:p>
        </p:txBody>
      </p:sp>
      <p:sp>
        <p:nvSpPr>
          <p:cNvPr id="31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latinLnBrk="0">
              <a:defRPr lang="tr-TR"/>
            </a:lvl1pPr>
            <a:extLst/>
          </a:lstStyle>
          <a:p>
            <a:fld id="{1BEBB2CB-903D-46EF-8227-E770ED8FF514}" type="datetimeFigureOut">
              <a:pPr/>
              <a:t>6/30/2006</a:t>
            </a:fld>
            <a:endParaRPr lang="tr-TR"/>
          </a:p>
        </p:txBody>
      </p:sp>
      <p:sp>
        <p:nvSpPr>
          <p:cNvPr id="26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lang="tr-TR"/>
          </a:p>
        </p:txBody>
      </p:sp>
      <p:sp>
        <p:nvSpPr>
          <p:cNvPr id="9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pPr/>
              <a:t>‹#›</a:t>
            </a:fld>
            <a:endParaRPr lang="tr-TR"/>
          </a:p>
        </p:txBody>
      </p:sp>
      <p:sp>
        <p:nvSpPr>
          <p:cNvPr id="10" name="Rectangle 10"/>
          <p:cNvSpPr txBox="1"/>
          <p:nvPr userDrawn="1"/>
        </p:nvSpPr>
        <p:spPr>
          <a:xfrm>
            <a:off x="457200" y="2057400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sz="2000" b="1" lang="tr-TR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A.</a:t>
            </a:r>
          </a:p>
        </p:txBody>
      </p:sp>
      <p:sp>
        <p:nvSpPr>
          <p:cNvPr id="15" name="Rectangle 13"/>
          <p:cNvSpPr>
            <a:spLocks noGrp="1"/>
          </p:cNvSpPr>
          <p:nvPr>
            <p:ph type="body" sz="quarter" idx="17" hasCustomPrompt="1"/>
          </p:nvPr>
        </p:nvSpPr>
        <p:spPr>
          <a:xfrm>
            <a:off x="1143000" y="4800600"/>
            <a:ext cx="7086600" cy="457200"/>
          </a:xfrm>
        </p:spPr>
        <p:txBody>
          <a:bodyPr rtlCol="0" anchor="ctr"/>
          <a:lstStyle>
            <a:lvl1pPr marL="0" indent="0" latinLnBrk="0">
              <a:buFontTx/>
              <a:buNone/>
              <a:defRPr i="0" baseline="0" lang="tr-TR"/>
            </a:lvl1pPr>
            <a:extLst/>
          </a:lstStyle>
          <a:p>
            <a:pPr lvl="0"/>
            <a:r>
              <a:rPr lang="tr-TR"/>
              <a:t>Yanlış yanıt eklemek için tıklatın</a:t>
            </a:r>
            <a:endParaRPr lang="tr-TR"/>
          </a:p>
        </p:txBody>
      </p:sp>
      <p:sp>
        <p:nvSpPr>
          <p:cNvPr id="16" name="Rectangle 13"/>
          <p:cNvSpPr>
            <a:spLocks noGrp="1"/>
          </p:cNvSpPr>
          <p:nvPr>
            <p:ph type="body" sz="quarter" idx="18" hasCustomPrompt="1"/>
          </p:nvPr>
        </p:nvSpPr>
        <p:spPr>
          <a:xfrm>
            <a:off x="1143000" y="4114800"/>
            <a:ext cx="7086600" cy="457200"/>
          </a:xfrm>
        </p:spPr>
        <p:txBody>
          <a:bodyPr rtlCol="0" anchor="ctr"/>
          <a:lstStyle>
            <a:lvl1pPr marL="0" indent="0" latinLnBrk="0">
              <a:buFontTx/>
              <a:buNone/>
              <a:defRPr i="0" baseline="0" lang="tr-TR"/>
            </a:lvl1pPr>
            <a:extLst/>
          </a:lstStyle>
          <a:p>
            <a:pPr lvl="0"/>
            <a:r>
              <a:rPr lang="tr-TR"/>
              <a:t>Yanlış yanıt eklemek için tıklatın</a:t>
            </a:r>
            <a:endParaRPr lang="tr-TR"/>
          </a:p>
        </p:txBody>
      </p:sp>
      <p:sp>
        <p:nvSpPr>
          <p:cNvPr id="17" name="Rectangle 13"/>
          <p:cNvSpPr>
            <a:spLocks noGrp="1"/>
          </p:cNvSpPr>
          <p:nvPr>
            <p:ph type="body" sz="quarter" idx="19" hasCustomPrompt="1"/>
          </p:nvPr>
        </p:nvSpPr>
        <p:spPr>
          <a:xfrm>
            <a:off x="1143000" y="3429000"/>
            <a:ext cx="7086600" cy="457200"/>
          </a:xfrm>
        </p:spPr>
        <p:txBody>
          <a:bodyPr rtlCol="0" anchor="ctr"/>
          <a:lstStyle>
            <a:lvl1pPr marL="0" indent="0" latinLnBrk="0">
              <a:buFontTx/>
              <a:buNone/>
              <a:defRPr i="0" baseline="0" lang="tr-TR"/>
            </a:lvl1pPr>
            <a:extLst/>
          </a:lstStyle>
          <a:p>
            <a:pPr lvl="0"/>
            <a:r>
              <a:rPr lang="tr-TR"/>
              <a:t>Yanlış yanıt eklemek için tıklatın</a:t>
            </a:r>
            <a:endParaRPr lang="tr-TR"/>
          </a:p>
        </p:txBody>
      </p:sp>
      <p:sp>
        <p:nvSpPr>
          <p:cNvPr id="18" name="Rectangle 13"/>
          <p:cNvSpPr>
            <a:spLocks noGrp="1"/>
          </p:cNvSpPr>
          <p:nvPr>
            <p:ph type="body" sz="quarter" idx="20" hasCustomPrompt="1"/>
          </p:nvPr>
        </p:nvSpPr>
        <p:spPr>
          <a:xfrm>
            <a:off x="1143000" y="2743200"/>
            <a:ext cx="7086600" cy="457200"/>
          </a:xfrm>
        </p:spPr>
        <p:txBody>
          <a:bodyPr rtlCol="0" anchor="ctr"/>
          <a:lstStyle>
            <a:lvl1pPr marL="0" indent="0" latinLnBrk="0">
              <a:buFontTx/>
              <a:buNone/>
              <a:defRPr i="0" baseline="0" lang="tr-TR"/>
            </a:lvl1pPr>
            <a:extLst/>
          </a:lstStyle>
          <a:p>
            <a:pPr lvl="0"/>
            <a:r>
              <a:rPr lang="tr-TR"/>
              <a:t>Yanlış yanıt eklemek için tıklatın</a:t>
            </a:r>
            <a:endParaRPr lang="tr-TR"/>
          </a:p>
        </p:txBody>
      </p:sp>
      <p:sp>
        <p:nvSpPr>
          <p:cNvPr id="19" name="Rectangle 13"/>
          <p:cNvSpPr>
            <a:spLocks noGrp="1"/>
          </p:cNvSpPr>
          <p:nvPr>
            <p:ph type="body" sz="quarter" idx="21" hasCustomPrompt="1"/>
          </p:nvPr>
        </p:nvSpPr>
        <p:spPr>
          <a:xfrm>
            <a:off x="1143000" y="2057400"/>
            <a:ext cx="7086600" cy="457200"/>
          </a:xfrm>
        </p:spPr>
        <p:txBody>
          <a:bodyPr rtlCol="0" anchor="ctr"/>
          <a:lstStyle>
            <a:lvl1pPr marL="0" indent="0" latinLnBrk="0">
              <a:buFontTx/>
              <a:buNone/>
              <a:defRPr i="0" baseline="0" lang="tr-TR"/>
            </a:lvl1pPr>
            <a:extLst/>
          </a:lstStyle>
          <a:p>
            <a:pPr lvl="0"/>
            <a:r>
              <a:rPr lang="tr-TR"/>
              <a:t>Doğru yanıt eklemek için tıklatın (ardından seçenekleri yeniden düzenleyin)</a:t>
            </a:r>
            <a:endParaRPr lang="tr-TR"/>
          </a:p>
        </p:txBody>
      </p:sp>
      <p:sp>
        <p:nvSpPr>
          <p:cNvPr id="13" name="TextBox 12"/>
          <p:cNvSpPr txBox="1"/>
          <p:nvPr userDrawn="1"/>
        </p:nvSpPr>
        <p:spPr>
          <a:xfrm>
            <a:off x="457200" y="2707957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sz="2000" b="1" lang="tr-TR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B.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457200" y="3429000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sz="2000" b="1" lang="tr-TR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C.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457200" y="4114800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sz="2000" b="1" lang="tr-TR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D.</a:t>
            </a:r>
          </a:p>
        </p:txBody>
      </p:sp>
      <p:sp>
        <p:nvSpPr>
          <p:cNvPr id="21" name="TextBox 20"/>
          <p:cNvSpPr txBox="1"/>
          <p:nvPr userDrawn="1"/>
        </p:nvSpPr>
        <p:spPr>
          <a:xfrm>
            <a:off x="457200" y="4800600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sz="2000" b="1" lang="tr-TR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>
        <p:tmplLst>
          <p:tmpl lvl="1">
            <p:tnLst>
              <p:par>
                <p:cTn presetID="10" presetClass="exit" presetSubtype="0" fill="hold" nodeType="afterEffect">
                  <p:stCondLst>
                    <p:cond delay="0"/>
                  </p:stCondLst>
                  <p:childTnLst>
                    <p:animEffect transition="out" filter="fade">
                      <p:cBhvr>
                        <p:cTn dur="1000"/>
                        <p:tgtEl>
                          <p:spTgt spid="15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999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10" presetClass="exit" presetSubtype="0" fill="hold" nodeType="afterEffect">
                  <p:stCondLst>
                    <p:cond delay="0"/>
                  </p:stCondLst>
                  <p:childTnLst>
                    <p:animEffect transition="out" filter="fade">
                      <p:cBhvr>
                        <p:cTn dur="1000"/>
                        <p:tgtEl>
                          <p:spTgt spid="16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999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xit" presetSubtype="0" fill="hold" nodeType="afterEffect">
                  <p:stCondLst>
                    <p:cond delay="0"/>
                  </p:stCondLst>
                  <p:childTnLst>
                    <p:animEffect transition="out" filter="fade">
                      <p:cBhvr>
                        <p:cTn dur="1000"/>
                        <p:tgtEl>
                          <p:spTgt spid="17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999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xit" presetSubtype="0" fill="hold" nodeType="clickEffect">
                  <p:stCondLst>
                    <p:cond delay="0"/>
                  </p:stCondLst>
                  <p:childTnLst>
                    <p:animEffect transition="out" filter="fade">
                      <p:cBhvr>
                        <p:cTn dur="1000"/>
                        <p:tgtEl>
                          <p:spTgt spid="18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999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Öğe Eşle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lang="tr-TR"/>
          </a:p>
        </p:txBody>
      </p:sp>
      <p:sp>
        <p:nvSpPr>
          <p:cNvPr id="16" name="Rectangle 7"/>
          <p:cNvSpPr>
            <a:spLocks noGrp="1"/>
          </p:cNvSpPr>
          <p:nvPr>
            <p:ph type="body" sz="quarter" idx="13" hasCustomPrompt="1"/>
          </p:nvPr>
        </p:nvSpPr>
        <p:spPr>
          <a:xfrm>
            <a:off x="914400" y="20574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latinLnBrk="0">
              <a:buFontTx/>
              <a:buNone/>
              <a:defRPr lang="tr-TR"/>
            </a:lvl1pPr>
            <a:lvl2pPr latinLnBrk="0">
              <a:buFontTx/>
              <a:buChar char="•"/>
              <a:defRPr lang="tr-TR"/>
            </a:lvl2pPr>
            <a:lvl3pPr latinLnBrk="0">
              <a:buFontTx/>
              <a:buChar char="•"/>
              <a:defRPr lang="tr-TR"/>
            </a:lvl3pPr>
            <a:lvl4pPr latinLnBrk="0">
              <a:buFontTx/>
              <a:buChar char="•"/>
              <a:defRPr lang="tr-TR"/>
            </a:lvl4pPr>
            <a:lvl5pPr latinLnBrk="0">
              <a:buFontTx/>
              <a:buChar char="•"/>
              <a:defRPr lang="tr-TR"/>
            </a:lvl5pPr>
            <a:extLst/>
          </a:lstStyle>
          <a:p>
            <a:pPr lvl="0"/>
            <a:r>
              <a:rPr lang="tr-TR"/>
              <a:t>Öğe 1'i eklemek için tıklatın</a:t>
            </a:r>
            <a:endParaRPr lang="tr-TR"/>
          </a:p>
        </p:txBody>
      </p:sp>
      <p:sp>
        <p:nvSpPr>
          <p:cNvPr id="12" name="Rectangle 7"/>
          <p:cNvSpPr>
            <a:spLocks noGrp="1"/>
          </p:cNvSpPr>
          <p:nvPr>
            <p:ph type="body" sz="quarter" idx="14" hasCustomPrompt="1"/>
          </p:nvPr>
        </p:nvSpPr>
        <p:spPr>
          <a:xfrm>
            <a:off x="914400" y="29718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latinLnBrk="0">
              <a:buFontTx/>
              <a:buNone/>
              <a:defRPr lang="tr-TR"/>
            </a:lvl1pPr>
            <a:lvl2pPr latinLnBrk="0">
              <a:buFontTx/>
              <a:buChar char="•"/>
              <a:defRPr lang="tr-TR"/>
            </a:lvl2pPr>
            <a:lvl3pPr latinLnBrk="0">
              <a:buFontTx/>
              <a:buChar char="•"/>
              <a:defRPr lang="tr-TR"/>
            </a:lvl3pPr>
            <a:lvl4pPr latinLnBrk="0">
              <a:buFontTx/>
              <a:buChar char="•"/>
              <a:defRPr lang="tr-TR"/>
            </a:lvl4pPr>
            <a:lvl5pPr latinLnBrk="0">
              <a:buFontTx/>
              <a:buChar char="•"/>
              <a:defRPr lang="tr-TR"/>
            </a:lvl5pPr>
            <a:extLst/>
          </a:lstStyle>
          <a:p>
            <a:pPr lvl="0"/>
            <a:r>
              <a:rPr lang="tr-TR"/>
              <a:t>Öğe 2'yi eklemek için tıklatın</a:t>
            </a:r>
            <a:endParaRPr lang="tr-TR"/>
          </a:p>
        </p:txBody>
      </p:sp>
      <p:sp>
        <p:nvSpPr>
          <p:cNvPr id="13" name="Rectangle 7"/>
          <p:cNvSpPr>
            <a:spLocks noGrp="1"/>
          </p:cNvSpPr>
          <p:nvPr>
            <p:ph type="body" sz="quarter" idx="15" hasCustomPrompt="1"/>
          </p:nvPr>
        </p:nvSpPr>
        <p:spPr>
          <a:xfrm>
            <a:off x="914400" y="38862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latinLnBrk="0">
              <a:buFontTx/>
              <a:buNone/>
              <a:defRPr lang="tr-TR"/>
            </a:lvl1pPr>
            <a:lvl2pPr latinLnBrk="0">
              <a:buFontTx/>
              <a:buChar char="•"/>
              <a:defRPr lang="tr-TR"/>
            </a:lvl2pPr>
            <a:lvl3pPr latinLnBrk="0">
              <a:buFontTx/>
              <a:buChar char="•"/>
              <a:defRPr lang="tr-TR"/>
            </a:lvl3pPr>
            <a:lvl4pPr latinLnBrk="0">
              <a:buFontTx/>
              <a:buChar char="•"/>
              <a:defRPr lang="tr-TR"/>
            </a:lvl4pPr>
            <a:lvl5pPr latinLnBrk="0">
              <a:buFontTx/>
              <a:buChar char="•"/>
              <a:defRPr lang="tr-TR"/>
            </a:lvl5pPr>
            <a:extLst/>
          </a:lstStyle>
          <a:p>
            <a:pPr lvl="0"/>
            <a:r>
              <a:rPr lang="tr-TR"/>
              <a:t>Öğe 3'ü eklemek için tıklatın</a:t>
            </a:r>
            <a:endParaRPr lang="tr-TR"/>
          </a:p>
        </p:txBody>
      </p:sp>
      <p:sp>
        <p:nvSpPr>
          <p:cNvPr id="14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914400" y="48006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latinLnBrk="0">
              <a:buFontTx/>
              <a:buNone/>
              <a:defRPr lang="tr-TR"/>
            </a:lvl1pPr>
            <a:lvl2pPr latinLnBrk="0">
              <a:buFontTx/>
              <a:buChar char="•"/>
              <a:defRPr lang="tr-TR"/>
            </a:lvl2pPr>
            <a:lvl3pPr latinLnBrk="0">
              <a:buFontTx/>
              <a:buChar char="•"/>
              <a:defRPr lang="tr-TR"/>
            </a:lvl3pPr>
            <a:lvl4pPr latinLnBrk="0">
              <a:buFontTx/>
              <a:buChar char="•"/>
              <a:defRPr lang="tr-TR"/>
            </a:lvl4pPr>
            <a:lvl5pPr latinLnBrk="0">
              <a:buFontTx/>
              <a:buChar char="•"/>
              <a:defRPr lang="tr-TR"/>
            </a:lvl5pPr>
            <a:extLst/>
          </a:lstStyle>
          <a:p>
            <a:pPr lvl="0"/>
            <a:r>
              <a:rPr lang="tr-TR"/>
              <a:t>Öğe 4'ü eklemek için tıklatın</a:t>
            </a:r>
            <a:endParaRPr lang="tr-TR"/>
          </a:p>
        </p:txBody>
      </p:sp>
      <p:sp>
        <p:nvSpPr>
          <p:cNvPr id="10" name="Rectangle 7"/>
          <p:cNvSpPr>
            <a:spLocks noGrp="1"/>
          </p:cNvSpPr>
          <p:nvPr>
            <p:ph type="body" sz="quarter" idx="17" hasCustomPrompt="1"/>
          </p:nvPr>
        </p:nvSpPr>
        <p:spPr>
          <a:xfrm>
            <a:off x="914400" y="57150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latinLnBrk="0">
              <a:buFontTx/>
              <a:buNone/>
              <a:defRPr lang="tr-TR"/>
            </a:lvl1pPr>
            <a:lvl2pPr latinLnBrk="0">
              <a:buFontTx/>
              <a:buChar char="•"/>
              <a:defRPr lang="tr-TR"/>
            </a:lvl2pPr>
            <a:lvl3pPr latinLnBrk="0">
              <a:buFontTx/>
              <a:buChar char="•"/>
              <a:defRPr lang="tr-TR"/>
            </a:lvl3pPr>
            <a:lvl4pPr latinLnBrk="0">
              <a:buFontTx/>
              <a:buChar char="•"/>
              <a:defRPr lang="tr-TR"/>
            </a:lvl4pPr>
            <a:lvl5pPr latinLnBrk="0">
              <a:buFontTx/>
              <a:buChar char="•"/>
              <a:defRPr lang="tr-TR"/>
            </a:lvl5pPr>
            <a:extLst/>
          </a:lstStyle>
          <a:p>
            <a:pPr lvl="0"/>
            <a:r>
              <a:rPr lang="tr-TR"/>
              <a:t>Öğe 5'i eklemek için tıklatın</a:t>
            </a:r>
            <a:endParaRPr lang="tr-TR"/>
          </a:p>
        </p:txBody>
      </p:sp>
      <p:sp>
        <p:nvSpPr>
          <p:cNvPr id="20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latinLnBrk="0">
              <a:defRPr lang="tr-TR"/>
            </a:lvl1pPr>
            <a:extLst/>
          </a:lstStyle>
          <a:p>
            <a:fld id="{1BEBB2CB-903D-46EF-8227-E770ED8FF514}" type="datetimeFigureOut">
              <a:pPr/>
              <a:t>6/30/2006</a:t>
            </a:fld>
            <a:endParaRPr lang="tr-TR"/>
          </a:p>
        </p:txBody>
      </p:sp>
      <p:sp>
        <p:nvSpPr>
          <p:cNvPr id="15" name="Rectangle 7"/>
          <p:cNvSpPr>
            <a:spLocks noGrp="1"/>
          </p:cNvSpPr>
          <p:nvPr>
            <p:ph type="body" sz="quarter" idx="18" hasCustomPrompt="1"/>
          </p:nvPr>
        </p:nvSpPr>
        <p:spPr>
          <a:xfrm>
            <a:off x="4800600" y="20574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latinLnBrk="0">
              <a:buFontTx/>
              <a:buNone/>
              <a:defRPr lang="tr-TR"/>
            </a:lvl1pPr>
            <a:lvl2pPr latinLnBrk="0">
              <a:buFontTx/>
              <a:buChar char="•"/>
              <a:defRPr lang="tr-TR"/>
            </a:lvl2pPr>
            <a:lvl3pPr latinLnBrk="0">
              <a:buFontTx/>
              <a:buChar char="•"/>
              <a:defRPr lang="tr-TR"/>
            </a:lvl3pPr>
            <a:lvl4pPr latinLnBrk="0">
              <a:buFontTx/>
              <a:buChar char="•"/>
              <a:defRPr lang="tr-TR"/>
            </a:lvl4pPr>
            <a:lvl5pPr latinLnBrk="0">
              <a:buFontTx/>
              <a:buChar char="•"/>
              <a:defRPr lang="tr-TR"/>
            </a:lvl5pPr>
            <a:extLst/>
          </a:lstStyle>
          <a:p>
            <a:pPr lvl="0"/>
            <a:r>
              <a:rPr lang="tr-TR"/>
              <a:t>Eşleşme 5'i eklemek için tıklatın</a:t>
            </a:r>
            <a:endParaRPr lang="tr-TR"/>
          </a:p>
        </p:txBody>
      </p:sp>
      <p:sp>
        <p:nvSpPr>
          <p:cNvPr id="17" name="Rectangle 7"/>
          <p:cNvSpPr>
            <a:spLocks noGrp="1"/>
          </p:cNvSpPr>
          <p:nvPr>
            <p:ph type="body" sz="quarter" idx="19" hasCustomPrompt="1"/>
          </p:nvPr>
        </p:nvSpPr>
        <p:spPr>
          <a:xfrm>
            <a:off x="4800600" y="29718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latinLnBrk="0">
              <a:buFontTx/>
              <a:buNone/>
              <a:defRPr lang="tr-TR"/>
            </a:lvl1pPr>
            <a:lvl2pPr latinLnBrk="0">
              <a:buFontTx/>
              <a:buChar char="•"/>
              <a:defRPr lang="tr-TR"/>
            </a:lvl2pPr>
            <a:lvl3pPr latinLnBrk="0">
              <a:buFontTx/>
              <a:buChar char="•"/>
              <a:defRPr lang="tr-TR"/>
            </a:lvl3pPr>
            <a:lvl4pPr latinLnBrk="0">
              <a:buFontTx/>
              <a:buChar char="•"/>
              <a:defRPr lang="tr-TR"/>
            </a:lvl4pPr>
            <a:lvl5pPr latinLnBrk="0">
              <a:buFontTx/>
              <a:buChar char="•"/>
              <a:defRPr lang="tr-TR"/>
            </a:lvl5pPr>
            <a:extLst/>
          </a:lstStyle>
          <a:p>
            <a:pPr lvl="0"/>
            <a:r>
              <a:rPr lang="tr-TR"/>
              <a:t>Eşleşme 3'ü eklemek için tıklatın</a:t>
            </a:r>
            <a:endParaRPr lang="tr-TR"/>
          </a:p>
        </p:txBody>
      </p:sp>
      <p:sp>
        <p:nvSpPr>
          <p:cNvPr id="18" name="Rectangle 7"/>
          <p:cNvSpPr>
            <a:spLocks noGrp="1"/>
          </p:cNvSpPr>
          <p:nvPr>
            <p:ph type="body" sz="quarter" idx="20" hasCustomPrompt="1"/>
          </p:nvPr>
        </p:nvSpPr>
        <p:spPr>
          <a:xfrm>
            <a:off x="4800600" y="38862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latinLnBrk="0">
              <a:buFontTx/>
              <a:buNone/>
              <a:defRPr lang="tr-TR"/>
            </a:lvl1pPr>
            <a:lvl2pPr latinLnBrk="0">
              <a:buFontTx/>
              <a:buChar char="•"/>
              <a:defRPr lang="tr-TR"/>
            </a:lvl2pPr>
            <a:lvl3pPr latinLnBrk="0">
              <a:buFontTx/>
              <a:buChar char="•"/>
              <a:defRPr lang="tr-TR"/>
            </a:lvl3pPr>
            <a:lvl4pPr latinLnBrk="0">
              <a:buFontTx/>
              <a:buChar char="•"/>
              <a:defRPr lang="tr-TR"/>
            </a:lvl4pPr>
            <a:lvl5pPr latinLnBrk="0">
              <a:buFontTx/>
              <a:buChar char="•"/>
              <a:defRPr lang="tr-TR"/>
            </a:lvl5pPr>
            <a:extLst/>
          </a:lstStyle>
          <a:p>
            <a:pPr lvl="0"/>
            <a:r>
              <a:rPr lang="tr-TR"/>
              <a:t>Eşleşme 1'i eklemek için tıklatın</a:t>
            </a:r>
            <a:endParaRPr lang="tr-TR"/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21" hasCustomPrompt="1"/>
          </p:nvPr>
        </p:nvSpPr>
        <p:spPr>
          <a:xfrm>
            <a:off x="4800600" y="48006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latinLnBrk="0">
              <a:buFontTx/>
              <a:buNone/>
              <a:defRPr lang="tr-TR"/>
            </a:lvl1pPr>
            <a:lvl2pPr latinLnBrk="0">
              <a:buFontTx/>
              <a:buChar char="•"/>
              <a:defRPr lang="tr-TR"/>
            </a:lvl2pPr>
            <a:lvl3pPr latinLnBrk="0">
              <a:buFontTx/>
              <a:buChar char="•"/>
              <a:defRPr lang="tr-TR"/>
            </a:lvl3pPr>
            <a:lvl4pPr latinLnBrk="0">
              <a:buFontTx/>
              <a:buChar char="•"/>
              <a:defRPr lang="tr-TR"/>
            </a:lvl4pPr>
            <a:lvl5pPr latinLnBrk="0">
              <a:buFontTx/>
              <a:buChar char="•"/>
              <a:defRPr lang="tr-TR"/>
            </a:lvl5pPr>
            <a:extLst/>
          </a:lstStyle>
          <a:p>
            <a:pPr lvl="0"/>
            <a:r>
              <a:rPr lang="tr-TR"/>
              <a:t>Eşleşme 2'yi eklemek için tıklatın</a:t>
            </a:r>
            <a:endParaRPr lang="tr-TR"/>
          </a:p>
        </p:txBody>
      </p:sp>
      <p:sp>
        <p:nvSpPr>
          <p:cNvPr id="21" name="Rectangle 7"/>
          <p:cNvSpPr>
            <a:spLocks noGrp="1"/>
          </p:cNvSpPr>
          <p:nvPr>
            <p:ph type="body" sz="quarter" idx="22" hasCustomPrompt="1"/>
          </p:nvPr>
        </p:nvSpPr>
        <p:spPr>
          <a:xfrm>
            <a:off x="4800600" y="57150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latinLnBrk="0">
              <a:buFontTx/>
              <a:buNone/>
              <a:defRPr lang="tr-TR"/>
            </a:lvl1pPr>
            <a:lvl2pPr latinLnBrk="0">
              <a:buFontTx/>
              <a:buChar char="•"/>
              <a:defRPr lang="tr-TR"/>
            </a:lvl2pPr>
            <a:lvl3pPr latinLnBrk="0">
              <a:buFontTx/>
              <a:buChar char="•"/>
              <a:defRPr lang="tr-TR"/>
            </a:lvl3pPr>
            <a:lvl4pPr latinLnBrk="0">
              <a:buFontTx/>
              <a:buChar char="•"/>
              <a:defRPr lang="tr-TR"/>
            </a:lvl4pPr>
            <a:lvl5pPr latinLnBrk="0">
              <a:buFontTx/>
              <a:buChar char="•"/>
              <a:defRPr lang="tr-TR"/>
            </a:lvl5pPr>
            <a:extLst/>
          </a:lstStyle>
          <a:p>
            <a:pPr lvl="0"/>
            <a:r>
              <a:rPr lang="tr-TR"/>
              <a:t>Eşleşme 4'ü eklemek için tıklatın</a:t>
            </a:r>
            <a:endParaRPr lang="tr-TR"/>
          </a:p>
        </p:txBody>
      </p:sp>
      <p:sp>
        <p:nvSpPr>
          <p:cNvPr id="11" name="Rectangle 2"/>
          <p:cNvSpPr>
            <a:spLocks noGrp="1"/>
          </p:cNvSpPr>
          <p:nvPr>
            <p:ph type="title" hasCustomPrompt="1"/>
          </p:nvPr>
        </p:nvSpPr>
        <p:spPr/>
        <p:txBody>
          <a:bodyPr vert="horz"/>
          <a:lstStyle>
            <a:lvl1pPr algn="l" latinLnBrk="0">
              <a:defRPr i="1" baseline="0" lang="tr-TR"/>
            </a:lvl1pPr>
            <a:extLst/>
          </a:lstStyle>
          <a:p>
            <a:r>
              <a:rPr lang="tr-TR"/>
              <a:t>Sorunuzu yazmak için tıklatın</a:t>
            </a:r>
            <a:endParaRPr lang="tr-TR"/>
          </a:p>
        </p:txBody>
      </p:sp>
      <p:sp>
        <p:nvSpPr>
          <p:cNvPr id="7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pPr/>
              <a:t>‹#›</a:t>
            </a:fld>
            <a:endParaRPr lang="tr-TR"/>
          </a:p>
        </p:txBody>
      </p:sp>
      <p:cxnSp>
        <p:nvCxnSpPr>
          <p:cNvPr id="23" name="Straight Connector 23"/>
          <p:cNvCxnSpPr>
            <a:stCxn id="16" idx="3"/>
            <a:endCxn id="18" idx="1"/>
          </p:cNvCxnSpPr>
          <p:nvPr/>
        </p:nvCxnSpPr>
        <p:spPr>
          <a:xfrm>
            <a:off x="3886200" y="2286000"/>
            <a:ext cx="914400" cy="18288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2" idx="3"/>
            <a:endCxn id="19" idx="1"/>
          </p:cNvCxnSpPr>
          <p:nvPr/>
        </p:nvCxnSpPr>
        <p:spPr>
          <a:xfrm>
            <a:off x="3886200" y="3200400"/>
            <a:ext cx="914400" cy="18288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0" name="Straight Connector 23"/>
          <p:cNvCxnSpPr>
            <a:stCxn id="13" idx="3"/>
            <a:endCxn id="17" idx="1"/>
          </p:cNvCxnSpPr>
          <p:nvPr/>
        </p:nvCxnSpPr>
        <p:spPr>
          <a:xfrm flipV="1">
            <a:off x="3886200" y="3200400"/>
            <a:ext cx="914400" cy="9144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4" name="Straight Connector 23"/>
          <p:cNvCxnSpPr>
            <a:stCxn id="14" idx="3"/>
            <a:endCxn id="21" idx="1"/>
          </p:cNvCxnSpPr>
          <p:nvPr/>
        </p:nvCxnSpPr>
        <p:spPr>
          <a:xfrm>
            <a:off x="3886200" y="5029200"/>
            <a:ext cx="914400" cy="9144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9" name="Straight Connector 23"/>
          <p:cNvCxnSpPr>
            <a:stCxn id="10" idx="3"/>
            <a:endCxn id="15" idx="1"/>
          </p:cNvCxnSpPr>
          <p:nvPr/>
        </p:nvCxnSpPr>
        <p:spPr>
          <a:xfrm flipV="1">
            <a:off x="3886200" y="2286000"/>
            <a:ext cx="914400" cy="36576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2"/>
          <p:cNvSpPr>
            <a:spLocks noGrp="1"/>
          </p:cNvSpPr>
          <p:nvPr>
            <p:ph type="title"/>
          </p:nvPr>
        </p:nvSpPr>
        <p:spPr>
          <a:xfrm>
            <a:off x="914400" y="457200"/>
            <a:ext cx="76962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tr-TR"/>
              <a:t>Asıl başlık stili için tıklatın</a:t>
            </a:r>
            <a:endParaRPr lang="tr-TR"/>
          </a:p>
        </p:txBody>
      </p:sp>
      <p:sp>
        <p:nvSpPr>
          <p:cNvPr id="5" name="Rectangle 3"/>
          <p:cNvSpPr>
            <a:spLocks noGrp="1"/>
          </p:cNvSpPr>
          <p:nvPr>
            <p:ph type="body" idx="1"/>
          </p:nvPr>
        </p:nvSpPr>
        <p:spPr>
          <a:xfrm>
            <a:off x="914400" y="1905000"/>
            <a:ext cx="7467600" cy="42211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29" name="Rectangle 4"/>
          <p:cNvSpPr>
            <a:spLocks noGrp="1"/>
          </p:cNvSpPr>
          <p:nvPr>
            <p:ph type="dt" sz="half" idx="2"/>
          </p:nvPr>
        </p:nvSpPr>
        <p:spPr>
          <a:xfrm>
            <a:off x="6705600" y="6248400"/>
            <a:ext cx="1828800" cy="323850"/>
          </a:xfrm>
          <a:prstGeom prst="rect">
            <a:avLst/>
          </a:prstGeom>
        </p:spPr>
        <p:txBody>
          <a:bodyPr vert="horz" anchor="ctr"/>
          <a:lstStyle>
            <a:lvl1pPr latinLnBrk="0">
              <a:defRPr sz="1100" lang="tr-TR"/>
            </a:lvl1pPr>
            <a:extLst/>
          </a:lstStyle>
          <a:p>
            <a:pPr algn="r"/>
            <a:fld id="{8F67D422-08A8-451B-9A67-21962FC4B660}" type="datetimeFigureOut">
              <a:rPr sz="1100" lang="tr-TR"/>
              <a:pPr algn="r"/>
              <a:t>6/30/2006</a:t>
            </a:fld>
            <a:endParaRPr sz="1050" lang="tr-TR"/>
          </a:p>
        </p:txBody>
      </p:sp>
      <p:sp>
        <p:nvSpPr>
          <p:cNvPr id="18" name="Rectangle 5"/>
          <p:cNvSpPr>
            <a:spLocks noGrp="1"/>
          </p:cNvSpPr>
          <p:nvPr>
            <p:ph type="ftr" sz="quarter" idx="3"/>
          </p:nvPr>
        </p:nvSpPr>
        <p:spPr>
          <a:xfrm>
            <a:off x="457200" y="6248400"/>
            <a:ext cx="3260886" cy="323850"/>
          </a:xfrm>
          <a:prstGeom prst="rect">
            <a:avLst/>
          </a:prstGeom>
        </p:spPr>
        <p:txBody>
          <a:bodyPr vert="horz"/>
          <a:lstStyle>
            <a:lvl1pPr latinLnBrk="0">
              <a:defRPr sz="1200" lang="tr-TR"/>
            </a:lvl1pPr>
            <a:extLst/>
          </a:lstStyle>
          <a:p>
            <a:endParaRPr sz="1200"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714936" y="6151098"/>
            <a:ext cx="429064" cy="457200"/>
          </a:xfrm>
          <a:prstGeom prst="rect">
            <a:avLst/>
          </a:prstGeom>
        </p:spPr>
        <p:txBody>
          <a:bodyPr vert="horz" anchor="ctr"/>
          <a:lstStyle>
            <a:lvl1pPr latinLnBrk="0">
              <a:defRPr sz="1200" lang="tr-TR"/>
            </a:lvl1pPr>
            <a:extLst/>
          </a:lstStyle>
          <a:p>
            <a:fld id="{169B2101-2E9F-420A-91A3-890890D84497}" type="slidenum">
              <a:rPr sz="1200" lang="tr-TR"/>
              <a:pPr/>
              <a:t>‹#›</a:t>
            </a:fld>
            <a:endParaRPr sz="1200" lang="tr-TR"/>
          </a:p>
        </p:txBody>
      </p:sp>
      <p:grpSp>
        <p:nvGrpSpPr>
          <p:cNvPr id="2" name="Group 23"/>
          <p:cNvGrpSpPr/>
          <p:nvPr/>
        </p:nvGrpSpPr>
        <p:grpSpPr>
          <a:xfrm>
            <a:off x="11555" y="2000250"/>
            <a:ext cx="133350" cy="533400"/>
            <a:chOff x="0" y="2000250"/>
            <a:chExt cx="3733800" cy="533400"/>
          </a:xfrm>
        </p:grpSpPr>
        <p:sp>
          <p:nvSpPr>
            <p:cNvPr id="3" name="Rectangle 14"/>
            <p:cNvSpPr/>
            <p:nvPr/>
          </p:nvSpPr>
          <p:spPr>
            <a:xfrm>
              <a:off x="0" y="2381250"/>
              <a:ext cx="373380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28" name="Rectangle 14"/>
            <p:cNvSpPr/>
            <p:nvPr/>
          </p:nvSpPr>
          <p:spPr>
            <a:xfrm>
              <a:off x="0" y="2305050"/>
              <a:ext cx="373380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4" name="Rectangle 14"/>
            <p:cNvSpPr/>
            <p:nvPr/>
          </p:nvSpPr>
          <p:spPr>
            <a:xfrm>
              <a:off x="0" y="2228850"/>
              <a:ext cx="373380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12" name="Rectangle 14"/>
            <p:cNvSpPr/>
            <p:nvPr/>
          </p:nvSpPr>
          <p:spPr>
            <a:xfrm>
              <a:off x="0" y="2152650"/>
              <a:ext cx="373380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9" name="Rectangle 14"/>
            <p:cNvSpPr/>
            <p:nvPr/>
          </p:nvSpPr>
          <p:spPr>
            <a:xfrm>
              <a:off x="0" y="2076450"/>
              <a:ext cx="373380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11" name="Rectangle 14"/>
            <p:cNvSpPr/>
            <p:nvPr/>
          </p:nvSpPr>
          <p:spPr>
            <a:xfrm>
              <a:off x="0" y="20002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31" name="Rectangle 14"/>
            <p:cNvSpPr/>
            <p:nvPr/>
          </p:nvSpPr>
          <p:spPr>
            <a:xfrm>
              <a:off x="0" y="24574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</p:grpSp>
      <p:grpSp>
        <p:nvGrpSpPr>
          <p:cNvPr id="10" name="Group 35"/>
          <p:cNvGrpSpPr/>
          <p:nvPr/>
        </p:nvGrpSpPr>
        <p:grpSpPr>
          <a:xfrm>
            <a:off x="8584055" y="2000250"/>
            <a:ext cx="552450" cy="542925"/>
            <a:chOff x="8667750" y="2000250"/>
            <a:chExt cx="476250" cy="542925"/>
          </a:xfrm>
        </p:grpSpPr>
        <p:sp>
          <p:nvSpPr>
            <p:cNvPr id="13" name="Rectangle 14"/>
            <p:cNvSpPr/>
            <p:nvPr/>
          </p:nvSpPr>
          <p:spPr>
            <a:xfrm>
              <a:off x="8667750" y="2381250"/>
              <a:ext cx="47625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24" name="Rectangle 14"/>
            <p:cNvSpPr/>
            <p:nvPr/>
          </p:nvSpPr>
          <p:spPr>
            <a:xfrm>
              <a:off x="8667750" y="2305050"/>
              <a:ext cx="47625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19" name="Rectangle 14"/>
            <p:cNvSpPr/>
            <p:nvPr/>
          </p:nvSpPr>
          <p:spPr>
            <a:xfrm>
              <a:off x="8667750" y="2228850"/>
              <a:ext cx="47625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30" name="Rectangle 14"/>
            <p:cNvSpPr/>
            <p:nvPr/>
          </p:nvSpPr>
          <p:spPr>
            <a:xfrm>
              <a:off x="8667750" y="2152650"/>
              <a:ext cx="47625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17" name="Rectangle 14"/>
            <p:cNvSpPr/>
            <p:nvPr/>
          </p:nvSpPr>
          <p:spPr>
            <a:xfrm>
              <a:off x="8667750" y="2076450"/>
              <a:ext cx="47625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16" name="Rectangle 14"/>
            <p:cNvSpPr/>
            <p:nvPr/>
          </p:nvSpPr>
          <p:spPr>
            <a:xfrm>
              <a:off x="8667750" y="2000250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667750" y="2466975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</p:grpSp>
      <p:sp>
        <p:nvSpPr>
          <p:cNvPr id="23" name="Oval 28"/>
          <p:cNvSpPr/>
          <p:nvPr/>
        </p:nvSpPr>
        <p:spPr>
          <a:xfrm>
            <a:off x="8572500" y="632460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sz="3600" lang="tr-TR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 latinLnBrk="0">
        <a:defRPr lang="tr-TR">
          <a:solidFill>
            <a:schemeClr val="tx2"/>
          </a:solidFill>
        </a:defRPr>
      </a:lvl2pPr>
      <a:lvl3pPr eaLnBrk="1" hangingPunct="1" latinLnBrk="0">
        <a:defRPr lang="tr-TR">
          <a:solidFill>
            <a:schemeClr val="tx2"/>
          </a:solidFill>
        </a:defRPr>
      </a:lvl3pPr>
      <a:lvl4pPr eaLnBrk="1" hangingPunct="1" latinLnBrk="0">
        <a:defRPr lang="tr-TR">
          <a:solidFill>
            <a:schemeClr val="tx2"/>
          </a:solidFill>
        </a:defRPr>
      </a:lvl4pPr>
      <a:lvl5pPr eaLnBrk="1" hangingPunct="1" latinLnBrk="0">
        <a:defRPr lang="tr-TR">
          <a:solidFill>
            <a:schemeClr val="tx2"/>
          </a:solidFill>
        </a:defRPr>
      </a:lvl5pPr>
      <a:lvl6pPr eaLnBrk="1" hangingPunct="1" latinLnBrk="0">
        <a:defRPr lang="tr-TR">
          <a:solidFill>
            <a:schemeClr val="tx2"/>
          </a:solidFill>
        </a:defRPr>
      </a:lvl6pPr>
      <a:lvl7pPr eaLnBrk="1" hangingPunct="1" latinLnBrk="0">
        <a:defRPr lang="tr-TR">
          <a:solidFill>
            <a:schemeClr val="tx2"/>
          </a:solidFill>
        </a:defRPr>
      </a:lvl7pPr>
      <a:lvl8pPr eaLnBrk="1" hangingPunct="1" latinLnBrk="0">
        <a:defRPr lang="tr-TR">
          <a:solidFill>
            <a:schemeClr val="tx2"/>
          </a:solidFill>
        </a:defRPr>
      </a:lvl8pPr>
      <a:lvl9pPr eaLnBrk="1" hangingPunct="1" latinLnBrk="0">
        <a:defRPr lang="tr-TR">
          <a:solidFill>
            <a:schemeClr val="tx2"/>
          </a:solidFill>
        </a:defRPr>
      </a:lvl9pPr>
      <a:extLst/>
    </p:titleStyle>
    <p:bodyStyle>
      <a:lvl1pPr marL="342900" indent="-342900" algn="l" rtl="0" eaLnBrk="1" latinLnBrk="0" hangingPunct="1">
        <a:spcBef>
          <a:spcPct val="20000"/>
        </a:spcBef>
        <a:buChar char="•"/>
        <a:defRPr sz="2000" lang="tr-TR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har char="–"/>
        <a:defRPr sz="2000" lang="tr-TR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har char="•"/>
        <a:defRPr sz="2000" lang="tr-TR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har char="–"/>
        <a:defRPr sz="2000" lang="tr-TR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har char="»"/>
        <a:defRPr sz="2000" lang="tr-TR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har char="•"/>
        <a:defRPr sz="2000" lang="tr-TR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har char="•"/>
        <a:defRPr sz="2000" lang="tr-TR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har char="•"/>
        <a:defRPr sz="2000" lang="tr-TR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har char="•"/>
        <a:defRPr sz="2000" lang="tr-TR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val 28"/>
          <p:cNvSpPr/>
          <p:nvPr/>
        </p:nvSpPr>
        <p:spPr>
          <a:xfrm>
            <a:off x="8572500" y="6038850"/>
            <a:ext cx="152400" cy="1524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27" name="Oval 28"/>
          <p:cNvSpPr/>
          <p:nvPr/>
        </p:nvSpPr>
        <p:spPr>
          <a:xfrm>
            <a:off x="8572500" y="6324600"/>
            <a:ext cx="152400" cy="152400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4" name="Oval 28"/>
          <p:cNvSpPr/>
          <p:nvPr/>
        </p:nvSpPr>
        <p:spPr>
          <a:xfrm>
            <a:off x="8572500" y="5476875"/>
            <a:ext cx="152400" cy="1524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12" name="Oval 28"/>
          <p:cNvSpPr/>
          <p:nvPr/>
        </p:nvSpPr>
        <p:spPr>
          <a:xfrm>
            <a:off x="8572500" y="5753100"/>
            <a:ext cx="152400" cy="152400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10" name="Rectangle 24"/>
          <p:cNvSpPr>
            <a:spLocks noGrp="1"/>
          </p:cNvSpPr>
          <p:nvPr>
            <p:ph type="ctrTitle"/>
          </p:nvPr>
        </p:nvSpPr>
        <p:spPr/>
        <p:txBody>
          <a:bodyPr/>
          <a:lstStyle>
            <a:extLst/>
          </a:lstStyle>
          <a:p>
            <a:r>
              <a:rPr lang="tr-TR"/>
              <a:t>Test Gösterisi</a:t>
            </a:r>
            <a:endParaRPr lang="tr-TR"/>
          </a:p>
        </p:txBody>
      </p:sp>
      <p:sp>
        <p:nvSpPr>
          <p:cNvPr id="18" name="Rectangle 25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extLst/>
          </a:lstStyle>
          <a:p>
            <a:r>
              <a:rPr lang="tr-TR"/>
              <a:t>Soru ve Yanıt </a:t>
            </a:r>
          </a:p>
          <a:p>
            <a:r>
              <a:rPr lang="tr-TR"/>
              <a:t>Örnekler ve Teknikler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4"/>
          <p:cNvSpPr txBox="1"/>
          <p:nvPr/>
        </p:nvSpPr>
        <p:spPr>
          <a:xfrm>
            <a:off x="914400" y="1066800"/>
            <a:ext cx="7543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extLst/>
          </a:lstStyle>
          <a:p>
            <a:pPr marL="0" indent="0">
              <a:buNone/>
            </a:pPr>
            <a:endParaRPr sz="2800" lang="tr-TR"/>
          </a:p>
        </p:txBody>
      </p:sp>
      <p:sp>
        <p:nvSpPr>
          <p:cNvPr id="28" name="Rectangle 6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Test Gösterisi Şablonunu Kullanma</a:t>
            </a:r>
          </a:p>
        </p:txBody>
      </p:sp>
      <p:sp>
        <p:nvSpPr>
          <p:cNvPr id="17" name="Rectangle 8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r>
              <a:rPr lang="tr-TR"/>
              <a:t>Yeni Slayt galerisinden bir Soru ve Yanıt yerleşimi seçin</a:t>
            </a:r>
            <a:endParaRPr lang="tr-TR"/>
          </a:p>
          <a:p>
            <a:r>
              <a:rPr lang="tr-TR"/>
              <a:t>Yer tutucu istemlerini izleyin ve gerçek soru ve yanıtlarınızı doldurun</a:t>
            </a:r>
          </a:p>
          <a:p>
            <a:r>
              <a:rPr lang="tr-TR"/>
              <a:t>Yanıtları gösteren animasyonlarını görmek için sunuyu slayt gösterisinde görüntüleyin</a:t>
            </a:r>
            <a:endParaRPr lang="tr-TR"/>
          </a:p>
          <a:p>
            <a:r>
              <a:rPr lang="tr-TR"/>
              <a:t>Önerilen Kullanımlar:</a:t>
            </a:r>
          </a:p>
          <a:p>
            <a:pPr lvl="1"/>
            <a:r>
              <a:rPr lang="tr-TR"/>
              <a:t>Dinleyici katılımıyla öğrenimi destekleme</a:t>
            </a:r>
          </a:p>
          <a:p>
            <a:pPr lvl="1"/>
            <a:r>
              <a:rPr lang="tr-TR"/>
              <a:t>Konuya giriş</a:t>
            </a:r>
          </a:p>
          <a:p>
            <a:pPr lvl="1"/>
            <a:r>
              <a:rPr lang="tr-TR"/>
              <a:t>Eğlendirici toplantılar</a:t>
            </a:r>
          </a:p>
          <a:p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lang="tr-TR"/>
              <a:t>Örnek Soru ve Yanıt</a:t>
            </a:r>
            <a:endParaRPr lang="tr-TR"/>
          </a:p>
        </p:txBody>
      </p:sp>
      <p:sp>
        <p:nvSpPr>
          <p:cNvPr id="4" name="Rectangle 25"/>
          <p:cNvSpPr txBox="1">
            <a:spLocks/>
          </p:cNvSpPr>
          <p:nvPr/>
        </p:nvSpPr>
        <p:spPr>
          <a:xfrm>
            <a:off x="762000" y="2971800"/>
            <a:ext cx="7086600" cy="12954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marL="342900" marR="0" lvl="0" indent="-342900" algn="l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lang="tr-TR"/>
            </a:pPr>
            <a:r>
              <a:rPr kumimoji="0" sz="2000" b="0" i="0" u="none" strike="noStrike" kern="0" cap="none" spc="0" normalizeH="0" baseline="0" lang="tr-TR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Aşağıdaki slaytlar Test Gösterisi şablonundaki yerleşimler kullanılarak hazırlanmış örnek sorulardır. Yanıt animasyonlarını göstermek için bunları slayt gösterisinde görüntüleyin.</a:t>
            </a:r>
            <a:endParaRPr kumimoji="0" sz="2000" b="0" i="0" u="none" strike="noStrike" kern="0" cap="none" spc="0" normalizeH="0" baseline="0" lang="tr-TR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lang="tr-TR"/>
            </a:pPr>
            <a:endParaRPr kumimoji="0" sz="2000" b="0" i="0" u="none" strike="noStrike" kern="0" cap="none" spc="0" normalizeH="0" baseline="0" lang="tr-TR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Güneş bir yıldızdır.</a:t>
            </a: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extLst/>
          </a:lstStyle>
          <a:p>
            <a:r>
              <a:rPr lang="tr-TR"/>
              <a:t>Galaksimizin adı nedir?</a:t>
            </a:r>
            <a:endParaRPr lang="tr-TR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lang="tr-TR"/>
              <a:t>Samanyolu</a:t>
            </a:r>
            <a:endParaRPr lang="tr-TR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lang="tr-TR"/>
              <a:t>Güneş sistemindeki kaç gezegenin halkası vardır?</a:t>
            </a:r>
            <a:endParaRPr lang="tr-TR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lang="tr-TR"/>
              <a:t>Dört gezegen.</a:t>
            </a:r>
            <a:endParaRPr lang="tr-TR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/>
        <p:txBody>
          <a:bodyPr/>
          <a:lstStyle>
            <a:extLst/>
          </a:lstStyle>
          <a:p>
            <a:pPr marL="0" indent="0"/>
            <a:r>
              <a:rPr lang="tr-TR"/>
              <a:t>Jüpiter, Satürn, Uranüs ve Neptün gezegenlerinin halkası vardır.</a:t>
            </a: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Atalet nedir?</a:t>
            </a:r>
          </a:p>
        </p:txBody>
      </p:sp>
      <p:sp>
        <p:nvSpPr>
          <p:cNvPr id="11" name="Rectangle 11"/>
          <p:cNvSpPr>
            <a:spLocks noGrp="1"/>
          </p:cNvSpPr>
          <p:nvPr>
            <p:ph type="body" sz="quarter" idx="17"/>
          </p:nvPr>
        </p:nvSpPr>
        <p:spPr/>
        <p:txBody>
          <a:bodyPr/>
          <a:lstStyle>
            <a:extLst/>
          </a:lstStyle>
          <a:p>
            <a:r>
              <a:rPr lang="tr-TR"/>
              <a:t>Yukarıdakilerin tümü</a:t>
            </a:r>
            <a:endParaRPr lang="tr-TR"/>
          </a:p>
        </p:txBody>
      </p:sp>
      <p:sp>
        <p:nvSpPr>
          <p:cNvPr id="12" name="Rectangle 12"/>
          <p:cNvSpPr>
            <a:spLocks noGrp="1"/>
          </p:cNvSpPr>
          <p:nvPr>
            <p:ph type="body" sz="quarter" idx="18"/>
          </p:nvPr>
        </p:nvSpPr>
        <p:spPr/>
        <p:txBody>
          <a:bodyPr/>
          <a:lstStyle>
            <a:extLst/>
          </a:lstStyle>
          <a:p>
            <a:r>
              <a:rPr lang="tr-TR"/>
              <a:t>Nesnelerin düşüş hızı</a:t>
            </a:r>
            <a:endParaRPr lang="tr-TR"/>
          </a:p>
        </p:txBody>
      </p:sp>
      <p:sp>
        <p:nvSpPr>
          <p:cNvPr id="15" name="Rectangle 15"/>
          <p:cNvSpPr>
            <a:spLocks noGrp="1"/>
          </p:cNvSpPr>
          <p:nvPr>
            <p:ph type="body" sz="quarter" idx="19"/>
          </p:nvPr>
        </p:nvSpPr>
        <p:spPr>
          <a:xfrm>
            <a:off x="1143000" y="2057400"/>
            <a:ext cx="7086600" cy="457200"/>
          </a:xfrm>
        </p:spPr>
        <p:txBody>
          <a:bodyPr/>
          <a:lstStyle>
            <a:extLst/>
          </a:lstStyle>
          <a:p>
            <a:r>
              <a:rPr lang="tr-TR"/>
              <a:t>Elektrik direncinin ölçümü</a:t>
            </a:r>
            <a:endParaRPr lang="tr-TR"/>
          </a:p>
        </p:txBody>
      </p:sp>
      <p:sp>
        <p:nvSpPr>
          <p:cNvPr id="16" name="Rectangle 16"/>
          <p:cNvSpPr>
            <a:spLocks noGrp="1"/>
          </p:cNvSpPr>
          <p:nvPr>
            <p:ph type="body" sz="quarter" idx="20"/>
          </p:nvPr>
        </p:nvSpPr>
        <p:spPr/>
        <p:txBody>
          <a:bodyPr/>
          <a:lstStyle>
            <a:extLst/>
          </a:lstStyle>
          <a:p>
            <a:r>
              <a:rPr lang="tr-TR"/>
              <a:t>Kütle ve hız arasındaki oran</a:t>
            </a:r>
            <a:endParaRPr lang="tr-TR"/>
          </a:p>
        </p:txBody>
      </p:sp>
      <p:sp>
        <p:nvSpPr>
          <p:cNvPr id="17" name="Rectangle 17"/>
          <p:cNvSpPr>
            <a:spLocks noGrp="1"/>
          </p:cNvSpPr>
          <p:nvPr>
            <p:ph type="body" sz="quarter" idx="21"/>
          </p:nvPr>
        </p:nvSpPr>
        <p:spPr>
          <a:xfrm>
            <a:off x="1143000" y="3429000"/>
            <a:ext cx="7086600" cy="457200"/>
          </a:xfrm>
        </p:spPr>
        <p:txBody>
          <a:bodyPr/>
          <a:lstStyle>
            <a:extLst/>
          </a:lstStyle>
          <a:p>
            <a:r>
              <a:rPr lang="tr-TR"/>
              <a:t>Harekete veya değişime direnç</a:t>
            </a: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lang="tr-TR"/>
              <a:t>Aygıtı ölçtüğüyle eşleştirin:</a:t>
            </a:r>
            <a:endParaRPr lang="tr-TR"/>
          </a:p>
        </p:txBody>
      </p:sp>
      <p:sp>
        <p:nvSpPr>
          <p:cNvPr id="3" name="Rectangle 3"/>
          <p:cNvSpPr>
            <a:spLocks noGrp="1"/>
          </p:cNvSpPr>
          <p:nvPr>
            <p:ph type="body" sz="quarter" idx="13"/>
          </p:nvPr>
        </p:nvSpPr>
        <p:spPr/>
        <p:txBody>
          <a:bodyPr/>
          <a:lstStyle>
            <a:extLst/>
          </a:lstStyle>
          <a:p>
            <a:r>
              <a:rPr lang="tr-TR"/>
              <a:t>Saati Durdur</a:t>
            </a:r>
            <a:endParaRPr lang="tr-TR"/>
          </a:p>
        </p:txBody>
      </p:sp>
      <p:sp>
        <p:nvSpPr>
          <p:cNvPr id="4" name="Rectangle 4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lang="tr-TR"/>
              <a:t>Ölçek</a:t>
            </a:r>
            <a:endParaRPr lang="tr-TR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15"/>
          </p:nvPr>
        </p:nvSpPr>
        <p:spPr/>
        <p:txBody>
          <a:bodyPr/>
          <a:lstStyle>
            <a:extLst/>
          </a:lstStyle>
          <a:p>
            <a:r>
              <a:rPr lang="tr-TR"/>
              <a:t>Termometre</a:t>
            </a:r>
            <a:endParaRPr lang="tr-TR"/>
          </a:p>
        </p:txBody>
      </p:sp>
      <p:sp>
        <p:nvSpPr>
          <p:cNvPr id="6" name="Rectangle 6"/>
          <p:cNvSpPr>
            <a:spLocks noGrp="1"/>
          </p:cNvSpPr>
          <p:nvPr>
            <p:ph type="body" sz="quarter" idx="16"/>
          </p:nvPr>
        </p:nvSpPr>
        <p:spPr/>
        <p:txBody>
          <a:bodyPr/>
          <a:lstStyle>
            <a:extLst/>
          </a:lstStyle>
          <a:p>
            <a:r>
              <a:rPr lang="tr-TR"/>
              <a:t>Hızmetre</a:t>
            </a:r>
            <a:endParaRPr lang="tr-TR"/>
          </a:p>
        </p:txBody>
      </p:sp>
      <p:sp>
        <p:nvSpPr>
          <p:cNvPr id="7" name="Rectangle 7"/>
          <p:cNvSpPr>
            <a:spLocks noGrp="1"/>
          </p:cNvSpPr>
          <p:nvPr>
            <p:ph type="body" sz="quarter" idx="17"/>
          </p:nvPr>
        </p:nvSpPr>
        <p:spPr/>
        <p:txBody>
          <a:bodyPr/>
          <a:lstStyle>
            <a:extLst/>
          </a:lstStyle>
          <a:p>
            <a:r>
              <a:rPr lang="tr-TR"/>
              <a:t>Kilometre Sayacı</a:t>
            </a:r>
            <a:endParaRPr lang="tr-TR"/>
          </a:p>
        </p:txBody>
      </p:sp>
      <p:sp>
        <p:nvSpPr>
          <p:cNvPr id="8" name="Rectangle 8"/>
          <p:cNvSpPr>
            <a:spLocks noGrp="1"/>
          </p:cNvSpPr>
          <p:nvPr>
            <p:ph type="body" sz="quarter" idx="18"/>
          </p:nvPr>
        </p:nvSpPr>
        <p:spPr/>
        <p:txBody>
          <a:bodyPr/>
          <a:lstStyle>
            <a:extLst/>
          </a:lstStyle>
          <a:p>
            <a:r>
              <a:rPr lang="tr-TR"/>
              <a:t>Uzaklık</a:t>
            </a:r>
            <a:endParaRPr lang="tr-TR"/>
          </a:p>
        </p:txBody>
      </p:sp>
      <p:sp>
        <p:nvSpPr>
          <p:cNvPr id="9" name="Rectangle 9"/>
          <p:cNvSpPr>
            <a:spLocks noGrp="1"/>
          </p:cNvSpPr>
          <p:nvPr>
            <p:ph type="body" sz="quarter" idx="19"/>
          </p:nvPr>
        </p:nvSpPr>
        <p:spPr/>
        <p:txBody>
          <a:bodyPr/>
          <a:lstStyle>
            <a:extLst/>
          </a:lstStyle>
          <a:p>
            <a:r>
              <a:rPr lang="tr-TR"/>
              <a:t>Sıcaklık</a:t>
            </a:r>
            <a:endParaRPr lang="tr-TR"/>
          </a:p>
        </p:txBody>
      </p:sp>
      <p:sp>
        <p:nvSpPr>
          <p:cNvPr id="10" name="Rectangle 10"/>
          <p:cNvSpPr>
            <a:spLocks noGrp="1"/>
          </p:cNvSpPr>
          <p:nvPr>
            <p:ph type="body" sz="quarter" idx="20"/>
          </p:nvPr>
        </p:nvSpPr>
        <p:spPr/>
        <p:txBody>
          <a:bodyPr/>
          <a:lstStyle>
            <a:extLst/>
          </a:lstStyle>
          <a:p>
            <a:r>
              <a:rPr lang="tr-TR"/>
              <a:t>Geçen Süre</a:t>
            </a:r>
            <a:endParaRPr lang="tr-TR"/>
          </a:p>
        </p:txBody>
      </p:sp>
      <p:sp>
        <p:nvSpPr>
          <p:cNvPr id="11" name="Rectangle 11"/>
          <p:cNvSpPr>
            <a:spLocks noGrp="1"/>
          </p:cNvSpPr>
          <p:nvPr>
            <p:ph type="body" sz="quarter" idx="21"/>
          </p:nvPr>
        </p:nvSpPr>
        <p:spPr/>
        <p:txBody>
          <a:bodyPr/>
          <a:lstStyle>
            <a:extLst/>
          </a:lstStyle>
          <a:p>
            <a:r>
              <a:rPr lang="tr-TR"/>
              <a:t>Ağırlık</a:t>
            </a:r>
            <a:endParaRPr lang="tr-TR"/>
          </a:p>
        </p:txBody>
      </p:sp>
      <p:sp>
        <p:nvSpPr>
          <p:cNvPr id="12" name="Rectangle 12"/>
          <p:cNvSpPr>
            <a:spLocks noGrp="1"/>
          </p:cNvSpPr>
          <p:nvPr>
            <p:ph type="body" sz="quarter" idx="22"/>
          </p:nvPr>
        </p:nvSpPr>
        <p:spPr/>
        <p:txBody>
          <a:bodyPr/>
          <a:lstStyle>
            <a:extLst/>
          </a:lstStyle>
          <a:p>
            <a:r>
              <a:rPr lang="tr-TR"/>
              <a:t>Hareket Hızı</a:t>
            </a: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izShow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</a:schemeClr>
            </a:gs>
            <a:gs pos="100000">
              <a:schemeClr val="phClr">
                <a:shade val="80000"/>
                <a:satMod val="150000"/>
              </a:schemeClr>
            </a:gs>
          </a:gsLst>
          <a:path path="circle">
            <a:fillToRect l="50000" t="50000"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70000"/>
              </a:schemeClr>
            </a:duotone>
          </a:blip>
          <a:tile tx="0" ty="0" sx="100000" sy="10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55000" dist="50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55000" dist="50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198</Words>
  <Application>Microsoft Office PowerPoint</Application>
  <PresentationFormat>Ekran Gösterisi (4:3)</PresentationFormat>
  <Paragraphs>44</Paragraphs>
  <Slides>8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8</vt:i4>
      </vt:variant>
    </vt:vector>
  </HeadingPairs>
  <TitlesOfParts>
    <vt:vector size="9" baseType="lpstr">
      <vt:lpstr>TestGösterisi</vt:lpstr>
      <vt:lpstr>Test Gösterisi</vt:lpstr>
      <vt:lpstr>Test Gösterisi Şablonunu Kullanma</vt:lpstr>
      <vt:lpstr>Örnek Soru ve Yanıt</vt:lpstr>
      <vt:lpstr>Güneş bir yıldızdır.</vt:lpstr>
      <vt:lpstr>Galaksimizin adı nedir?</vt:lpstr>
      <vt:lpstr>Güneş sistemindeki kaç gezegenin halkası vardır?</vt:lpstr>
      <vt:lpstr>Atalet nedir?</vt:lpstr>
      <vt:lpstr>Aygıtı ölçtüğüyle eşleştirin: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2006-07-12T22:21:07Z</dcterms:created>
  <dcterms:modified xsi:type="dcterms:W3CDTF">2006-07-01T00:29:58Z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1055</vt:i4>
  </property>
  <property fmtid="{D5CDD505-2E9C-101B-9397-08002B2CF9AE}" pid="3" name="_Version">
    <vt:lpwstr>12.0.4518</vt:lpwstr>
  </property>
</Properties>
</file>