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notesSlides/notesSlide8.xml" ContentType="application/vnd.openxmlformats-officedocument.presentationml.notesSlide+xml"/>
  <Default Extension="xlsx" ContentType="application/vnd.openxmlformats-officedocument.spreadsheetml.sheet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</p:sldIdLst>
  <p:sldSz cx="9144000" cy="5143500" type="screen16x9"/>
  <p:notesSz cx="6858000" cy="9144000"/>
  <p:defaultTextStyle>
    <a:lvl1pPr marL="0" algn="l" rtl="0" latinLnBrk="0">
      <a:defRPr sz="1800" kern="1200" lang="tr-TR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sz="1800" kern="1200" lang="tr-TR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sz="1800" kern="1200" lang="tr-TR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sz="1800" kern="1200" lang="tr-TR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sz="1800" kern="1200" lang="tr-TR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sz="1800" kern="1200" lang="tr-TR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sz="1800" kern="1200" lang="tr-TR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sz="1800" kern="1200" lang="tr-TR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sz="1800" kern="1200" lang="tr-TR">
        <a:solidFill>
          <a:schemeClr val="tx1"/>
        </a:solidFill>
        <a:latin typeface="+mn-lt"/>
        <a:ea typeface="+mn-ea"/>
        <a:cs typeface="+mn-cs"/>
      </a:defRPr>
    </a:lvl9pPr>
    <a:extLst/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8130" autoAdjust="0"/>
    <p:restoredTop sz="87621" autoAdjust="0"/>
  </p:normalViewPr>
  <p:slideViewPr>
    <p:cSldViewPr>
      <p:cViewPr varScale="1">
        <p:scale>
          <a:sx n="72" d="100"/>
          <a:sy n="72" d="100"/>
        </p:scale>
        <p:origin x="-102" y="-22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1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Sayfa1!$B$1</c:f>
              <c:strCache>
                <c:ptCount val="1"/>
                <c:pt idx="0">
                  <c:v>Doğu</c:v>
                </c:pt>
              </c:strCache>
            </c:strRef>
          </c:tx>
          <c:dLbls>
            <c:numFmt formatCode="General" sourceLinked="0"/>
            <c:showVal val="1"/>
          </c:dLbls>
          <c:cat>
            <c:strRef>
              <c:f>Sayfa1!$A$2:$A$5</c:f>
              <c:strCache>
                <c:ptCount val="4"/>
                <c:pt idx="0">
                  <c:v>1. Çeyrek</c:v>
                </c:pt>
                <c:pt idx="1">
                  <c:v>2. Çeyrek</c:v>
                </c:pt>
                <c:pt idx="2">
                  <c:v>3. Çeyrek</c:v>
                </c:pt>
                <c:pt idx="3">
                  <c:v>4. Çeyrek</c:v>
                </c:pt>
              </c:strCache>
            </c:strRef>
          </c:cat>
          <c:val>
            <c:numRef>
              <c:f>Sayfa1!$B$2:$B$5</c:f>
              <c:numCache>
                <c:formatCode>General</c:formatCode>
                <c:ptCount val="4"/>
                <c:pt idx="0">
                  <c:v>20.4</c:v>
                </c:pt>
                <c:pt idx="1">
                  <c:v>27.4</c:v>
                </c:pt>
                <c:pt idx="2">
                  <c:v>90</c:v>
                </c:pt>
                <c:pt idx="3">
                  <c:v>20.4</c:v>
                </c:pt>
              </c:numCache>
            </c:numRef>
          </c:val>
        </c:ser>
        <c:ser>
          <c:idx val="1"/>
          <c:order val="1"/>
          <c:tx>
            <c:strRef>
              <c:f>Sayfa1!$C$1</c:f>
              <c:strCache>
                <c:ptCount val="1"/>
                <c:pt idx="0">
                  <c:v>Batı</c:v>
                </c:pt>
              </c:strCache>
            </c:strRef>
          </c:tx>
          <c:dLbls>
            <c:numFmt formatCode="General" sourceLinked="0"/>
            <c:showVal val="1"/>
          </c:dLbls>
          <c:cat>
            <c:strRef>
              <c:f>Sayfa1!$A$2:$A$5</c:f>
              <c:strCache>
                <c:ptCount val="4"/>
                <c:pt idx="0">
                  <c:v>1. Çeyrek</c:v>
                </c:pt>
                <c:pt idx="1">
                  <c:v>2. Çeyrek</c:v>
                </c:pt>
                <c:pt idx="2">
                  <c:v>3. Çeyrek</c:v>
                </c:pt>
                <c:pt idx="3">
                  <c:v>4. Çeyrek</c:v>
                </c:pt>
              </c:strCache>
            </c:strRef>
          </c:cat>
          <c:val>
            <c:numRef>
              <c:f>Sayfa1!$C$2:$C$5</c:f>
              <c:numCache>
                <c:formatCode>General</c:formatCode>
                <c:ptCount val="4"/>
                <c:pt idx="0">
                  <c:v>30.6</c:v>
                </c:pt>
                <c:pt idx="1">
                  <c:v>38.6</c:v>
                </c:pt>
                <c:pt idx="2">
                  <c:v>34.6</c:v>
                </c:pt>
                <c:pt idx="3">
                  <c:v>31.6</c:v>
                </c:pt>
              </c:numCache>
            </c:numRef>
          </c:val>
        </c:ser>
        <c:ser>
          <c:idx val="2"/>
          <c:order val="2"/>
          <c:tx>
            <c:strRef>
              <c:f>Sayfa1!$D$1</c:f>
              <c:strCache>
                <c:ptCount val="1"/>
                <c:pt idx="0">
                  <c:v>Kuzey</c:v>
                </c:pt>
              </c:strCache>
            </c:strRef>
          </c:tx>
          <c:dLbls>
            <c:numFmt formatCode="General" sourceLinked="0"/>
            <c:showVal val="1"/>
          </c:dLbls>
          <c:cat>
            <c:strRef>
              <c:f>Sayfa1!$A$2:$A$5</c:f>
              <c:strCache>
                <c:ptCount val="4"/>
                <c:pt idx="0">
                  <c:v>1. Çeyrek</c:v>
                </c:pt>
                <c:pt idx="1">
                  <c:v>2. Çeyrek</c:v>
                </c:pt>
                <c:pt idx="2">
                  <c:v>3. Çeyrek</c:v>
                </c:pt>
                <c:pt idx="3">
                  <c:v>4. Çeyrek</c:v>
                </c:pt>
              </c:strCache>
            </c:strRef>
          </c:cat>
          <c:val>
            <c:numRef>
              <c:f>Sayfa1!$D$2:$D$5</c:f>
              <c:numCache>
                <c:formatCode>General</c:formatCode>
                <c:ptCount val="4"/>
                <c:pt idx="0">
                  <c:v>45.9</c:v>
                </c:pt>
                <c:pt idx="1">
                  <c:v>46.9</c:v>
                </c:pt>
                <c:pt idx="2">
                  <c:v>45</c:v>
                </c:pt>
                <c:pt idx="3">
                  <c:v>43.9</c:v>
                </c:pt>
              </c:numCache>
            </c:numRef>
          </c:val>
        </c:ser>
        <c:overlap val="-25"/>
        <c:axId val="44205952"/>
        <c:axId val="34219136"/>
      </c:barChart>
      <c:catAx>
        <c:axId val="44205952"/>
        <c:scaling>
          <c:orientation val="minMax"/>
        </c:scaling>
        <c:axPos val="b"/>
        <c:majorTickMark val="none"/>
        <c:tickLblPos val="nextTo"/>
        <c:crossAx val="34219136"/>
        <c:crosses val="autoZero"/>
        <c:auto val="1"/>
        <c:lblAlgn val="ctr"/>
        <c:lblOffset val="100"/>
      </c:catAx>
      <c:valAx>
        <c:axId val="34219136"/>
        <c:scaling>
          <c:orientation val="minMax"/>
        </c:scaling>
        <c:delete val="1"/>
        <c:axPos val="l"/>
        <c:numFmt formatCode="General" sourceLinked="1"/>
        <c:tickLblPos val="nextTo"/>
        <c:crossAx val="44205952"/>
        <c:crosses val="autoZero"/>
        <c:crossBetween val="between"/>
      </c:valAx>
    </c:plotArea>
    <c:legend>
      <c:legendPos val="t"/>
      <c:layout/>
    </c:legend>
    <c:plotVisOnly val="1"/>
  </c:chart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 latinLnBrk="0">
              <a:defRPr sz="1200" lang="tr-TR"/>
            </a:lvl1pPr>
            <a:extLst/>
          </a:lstStyle>
          <a:p>
            <a:endParaRPr lang="tr-T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 latinLnBrk="0">
              <a:defRPr sz="1200" lang="tr-TR"/>
            </a:lvl1pPr>
            <a:extLst/>
          </a:lstStyle>
          <a:p>
            <a:fld id="{A8ADFD5B-A66C-449C-B6E8-FB716D07777D}" type="datetimeFigureOut">
              <a:pPr/>
              <a:t>6/30/2006</a:t>
            </a:fld>
            <a:endParaRPr lang="tr-T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>
            <a:extLst/>
          </a:lstStyle>
          <a:p>
            <a:endParaRPr lang="tr-T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>
            <a:extLst/>
          </a:lstStyle>
          <a:p>
            <a:pPr lvl="0"/>
            <a:r>
              <a:rPr lang="tr-TR"/>
              <a:t>Ana metin stillerini düzenlemek için tıklatın</a:t>
            </a:r>
            <a:endParaRPr lang="tr-TR"/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 latinLnBrk="0">
              <a:defRPr sz="1200" lang="tr-TR"/>
            </a:lvl1pPr>
            <a:extLst/>
          </a:lstStyle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 latinLnBrk="0">
              <a:defRPr sz="1200" lang="tr-TR"/>
            </a:lvl1pPr>
            <a:extLst/>
          </a:lstStyle>
          <a:p>
            <a:fld id="{CA5D3BF3-D352-46FC-8343-31F56E6730EA}" type="slidenum">
              <a:pPr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rtl="0" latinLnBrk="0">
      <a:defRPr sz="1200" kern="1200" lang="tr-TR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sz="1200" kern="1200" lang="tr-TR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sz="1200" kern="1200" lang="tr-TR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sz="1200" kern="1200" lang="tr-TR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sz="1200" kern="1200" lang="tr-TR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sz="1200" kern="1200" lang="tr-TR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sz="1200" kern="1200" lang="tr-TR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sz="1200" kern="1200" lang="tr-TR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sz="1200" kern="1200" lang="tr-TR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CA5D3BF3-D352-46FC-8343-31F56E6730EA}" type="slidenum">
              <a:rPr lang="tr-TR" smtClean="0"/>
              <a:pPr/>
              <a:t>1</a:t>
            </a:fld>
            <a:endParaRPr lang="tr-T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CA5D3BF3-D352-46FC-8343-31F56E6730EA}" type="slidenum">
              <a:rPr lang="tr-TR" smtClean="0"/>
              <a:pPr/>
              <a:t>2</a:t>
            </a:fld>
            <a:endParaRPr lang="tr-T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CA5D3BF3-D352-46FC-8343-31F56E6730EA}" type="slidenum">
              <a:rPr lang="tr-TR" smtClean="0"/>
              <a:pPr/>
              <a:t>3</a:t>
            </a:fld>
            <a:endParaRPr lang="tr-T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CA5D3BF3-D352-46FC-8343-31F56E6730EA}" type="slidenum">
              <a:rPr lang="tr-TR" smtClean="0"/>
              <a:pPr/>
              <a:t>4</a:t>
            </a:fld>
            <a:endParaRPr lang="tr-T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CA5D3BF3-D352-46FC-8343-31F56E6730EA}" type="slidenum">
              <a:rPr lang="tr-TR" smtClean="0"/>
              <a:pPr/>
              <a:t>5</a:t>
            </a:fld>
            <a:endParaRPr lang="tr-T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CA5D3BF3-D352-46FC-8343-31F56E6730EA}" type="slidenum">
              <a:rPr lang="tr-TR" smtClean="0"/>
              <a:pPr/>
              <a:t>6</a:t>
            </a:fld>
            <a:endParaRPr lang="tr-T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CA5D3BF3-D352-46FC-8343-31F56E6730EA}" type="slidenum">
              <a:rPr lang="tr-TR" smtClean="0"/>
              <a:pPr/>
              <a:t>7</a:t>
            </a:fld>
            <a:endParaRPr lang="tr-T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CA5D3BF3-D352-46FC-8343-31F56E6730EA}" type="slidenum">
              <a:rPr lang="tr-TR" smtClean="0"/>
              <a:pPr/>
              <a:t>8</a:t>
            </a:fld>
            <a:endParaRPr lang="tr-T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Başlık Slaydı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478274"/>
            <a:ext cx="9144000" cy="665226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tr-TR"/>
          </a:p>
        </p:txBody>
      </p:sp>
      <p:sp>
        <p:nvSpPr>
          <p:cNvPr id="10" name="Rectangle 9"/>
          <p:cNvSpPr/>
          <p:nvPr/>
        </p:nvSpPr>
        <p:spPr>
          <a:xfrm>
            <a:off x="-9144" y="4539996"/>
            <a:ext cx="2249424" cy="534924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tr-TR"/>
          </a:p>
        </p:txBody>
      </p:sp>
      <p:sp>
        <p:nvSpPr>
          <p:cNvPr id="11" name="Rectangle 10"/>
          <p:cNvSpPr/>
          <p:nvPr/>
        </p:nvSpPr>
        <p:spPr>
          <a:xfrm>
            <a:off x="2359152" y="4533138"/>
            <a:ext cx="6784848" cy="534924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tr-TR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4537528"/>
            <a:ext cx="6515100" cy="514350"/>
          </a:xfrm>
        </p:spPr>
        <p:txBody>
          <a:bodyPr anchor="ctr"/>
          <a:lstStyle>
            <a:lvl1pPr marL="0" indent="0" algn="l" latinLnBrk="0">
              <a:buNone/>
              <a:defRPr sz="2800" lang="tr-TR">
                <a:solidFill>
                  <a:srgbClr val="FFFFFF"/>
                </a:solidFill>
              </a:defRPr>
            </a:lvl1pPr>
            <a:lvl2pPr marL="457200" indent="0" algn="ctr" latinLnBrk="0">
              <a:buNone/>
            </a:lvl2pPr>
            <a:lvl3pPr marL="914400" indent="0" algn="ctr" latinLnBrk="0">
              <a:buNone/>
            </a:lvl3pPr>
            <a:lvl4pPr marL="1371600" indent="0" algn="ctr" latinLnBrk="0">
              <a:buNone/>
            </a:lvl4pPr>
            <a:lvl5pPr marL="1828800" indent="0" algn="ctr" latinLnBrk="0">
              <a:buNone/>
            </a:lvl5pPr>
            <a:lvl6pPr marL="2286000" indent="0" algn="ctr" latinLnBrk="0">
              <a:buNone/>
            </a:lvl6pPr>
            <a:lvl7pPr marL="2743200" indent="0" algn="ctr" latinLnBrk="0">
              <a:buNone/>
            </a:lvl7pPr>
            <a:lvl8pPr marL="3200400" indent="0" algn="ctr" latinLnBrk="0">
              <a:buNone/>
            </a:lvl8pPr>
            <a:lvl9pPr marL="3657600" indent="0" algn="ctr" latinLnBrk="0">
              <a:buNone/>
            </a:lvl9pPr>
            <a:extLst/>
          </a:lstStyle>
          <a:p>
            <a:r>
              <a:rPr lang="tr-TR"/>
              <a:t>Asıl alt başlık stilini düzenlemek için tıklatın</a:t>
            </a:r>
            <a:endParaRPr lang="tr-TR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4551524"/>
            <a:ext cx="2057400" cy="514350"/>
          </a:xfrm>
        </p:spPr>
        <p:txBody>
          <a:bodyPr>
            <a:noAutofit/>
          </a:bodyPr>
          <a:lstStyle>
            <a:lvl1pPr algn="ctr" latinLnBrk="0">
              <a:defRPr sz="2000" lang="tr-TR">
                <a:solidFill>
                  <a:srgbClr val="FFFFFF"/>
                </a:solidFill>
              </a:defRPr>
            </a:lvl1pPr>
            <a:extLst/>
          </a:lstStyle>
          <a:p>
            <a:pPr algn="ctr"/>
            <a:fld id="{047E157E-8DCB-4F70-A0AF-5EB586A91DD4}" type="datetime1">
              <a:rPr lang="tr-TR">
                <a:solidFill>
                  <a:srgbClr val="FFFFFF"/>
                </a:solidFill>
              </a:rPr>
              <a:pPr algn="ctr"/>
              <a:t>6/30/2006</a:t>
            </a:fld>
            <a:endParaRPr sz="2000" lang="tr-TR">
              <a:solidFill>
                <a:srgbClr val="FFFFFF"/>
              </a:solidFill>
            </a:endParaRPr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177404"/>
            <a:ext cx="5867400" cy="273844"/>
          </a:xfrm>
        </p:spPr>
        <p:txBody>
          <a:bodyPr/>
          <a:lstStyle>
            <a:lvl1pPr algn="r" latinLnBrk="0">
              <a:defRPr lang="tr-TR">
                <a:solidFill>
                  <a:schemeClr val="tx2"/>
                </a:solidFill>
              </a:defRPr>
            </a:lvl1pPr>
            <a:extLst/>
          </a:lstStyle>
          <a:p>
            <a:pPr algn="r"/>
            <a:endParaRPr lang="tr-TR">
              <a:solidFill>
                <a:schemeClr val="tx2"/>
              </a:solidFill>
            </a:endParaRP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171450"/>
            <a:ext cx="838200" cy="285750"/>
          </a:xfrm>
        </p:spPr>
        <p:txBody>
          <a:bodyPr/>
          <a:lstStyle>
            <a:lvl1pPr latinLnBrk="0">
              <a:defRPr lang="tr-TR">
                <a:solidFill>
                  <a:schemeClr val="tx2"/>
                </a:solidFill>
              </a:defRPr>
            </a:lvl1pPr>
            <a:extLst/>
          </a:lstStyle>
          <a:p>
            <a:fld id="{8F82E0A0-C266-4798-8C8F-B9F91E9DA37E}" type="slidenum">
              <a:rPr lang="tr-TR">
                <a:solidFill>
                  <a:schemeClr val="tx2"/>
                </a:solidFill>
              </a:rPr>
              <a:pPr/>
              <a:t>‹#›</a:t>
            </a:fld>
            <a:endParaRPr lang="tr-TR">
              <a:solidFill>
                <a:schemeClr val="tx2"/>
              </a:solidFill>
            </a:endParaRPr>
          </a:p>
        </p:txBody>
      </p:sp>
      <p:sp>
        <p:nvSpPr>
          <p:cNvPr id="12" name="Rectangle 11"/>
          <p:cNvSpPr>
            <a:spLocks noGrp="1"/>
          </p:cNvSpPr>
          <p:nvPr>
            <p:ph type="title"/>
          </p:nvPr>
        </p:nvSpPr>
        <p:spPr>
          <a:xfrm>
            <a:off x="2362200" y="2343150"/>
            <a:ext cx="6477000" cy="2038350"/>
          </a:xfrm>
        </p:spPr>
        <p:txBody>
          <a:bodyPr rtlCol="0" anchor="b"/>
          <a:lstStyle>
            <a:lvl1pPr latinLnBrk="0">
              <a:defRPr cap="all" baseline="0" lang="tr-TR"/>
            </a:lvl1pPr>
            <a:extLst/>
          </a:lstStyle>
          <a:p>
            <a:r>
              <a:rPr lang="tr-TR"/>
              <a:t>Ana başlık stilini düzenlemek için tıklatın</a:t>
            </a:r>
            <a:endParaRPr lang="tr-T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Özel Yerleş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tr-TR"/>
              <a:t>Ana başlık stilini düzenlemek için tıklatın</a:t>
            </a:r>
            <a:endParaRPr lang="tr-TR"/>
          </a:p>
        </p:txBody>
      </p:sp>
      <p:sp>
        <p:nvSpPr>
          <p:cNvPr id="3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606EA6-EFEA-4C30-9264-4F9291A5780D}" type="datetime1">
              <a:pPr/>
              <a:t>6/30/2006</a:t>
            </a:fld>
            <a:endParaRPr lang="tr-TR"/>
          </a:p>
        </p:txBody>
      </p:sp>
      <p:sp>
        <p:nvSpPr>
          <p:cNvPr id="4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5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algn="ctr"/>
            <a:fld id="{8F82E0A0-C266-4798-8C8F-B9F91E9DA37E}" type="slidenum">
              <a:rPr sz="1400" b="1" lang="tr-TR">
                <a:solidFill>
                  <a:srgbClr val="FFFFFF"/>
                </a:solidFill>
              </a:rPr>
              <a:pPr algn="ctr"/>
              <a:t>‹#›</a:t>
            </a:fld>
            <a:endParaRPr lang="tr-TR"/>
          </a:p>
        </p:txBody>
      </p:sp>
      <p:sp>
        <p:nvSpPr>
          <p:cNvPr id="7" name="Rectangle 6"/>
          <p:cNvSpPr>
            <a:spLocks noGrp="1"/>
          </p:cNvSpPr>
          <p:nvPr>
            <p:ph sz="quarter" idx="13"/>
          </p:nvPr>
        </p:nvSpPr>
        <p:spPr>
          <a:xfrm>
            <a:off x="609600" y="1352550"/>
            <a:ext cx="8153400" cy="3276600"/>
          </a:xfrm>
        </p:spPr>
        <p:txBody>
          <a:bodyPr/>
          <a:lstStyle>
            <a:extLst/>
          </a:lstStyle>
          <a:p>
            <a:pPr lvl="0"/>
            <a:r>
              <a:rPr lang="tr-TR"/>
              <a:t>Ana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tr-T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Bölüm Üstbilgis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057400"/>
            <a:ext cx="7123113" cy="1254919"/>
          </a:xfrm>
        </p:spPr>
        <p:txBody>
          <a:bodyPr anchor="t"/>
          <a:lstStyle>
            <a:lvl1pPr latinLnBrk="0">
              <a:buNone/>
              <a:defRPr sz="2800" lang="tr-TR">
                <a:solidFill>
                  <a:schemeClr val="tx2"/>
                </a:solidFill>
              </a:defRPr>
            </a:lvl1pPr>
            <a:lvl2pPr latinLnBrk="0">
              <a:buNone/>
              <a:defRPr sz="1800" lang="tr-TR">
                <a:solidFill>
                  <a:schemeClr val="tx1">
                    <a:tint val="75000"/>
                  </a:schemeClr>
                </a:solidFill>
              </a:defRPr>
            </a:lvl2pPr>
            <a:lvl3pPr latinLnBrk="0">
              <a:buNone/>
              <a:defRPr sz="1600" lang="tr-TR">
                <a:solidFill>
                  <a:schemeClr val="tx1">
                    <a:tint val="75000"/>
                  </a:schemeClr>
                </a:solidFill>
              </a:defRPr>
            </a:lvl3pPr>
            <a:lvl4pPr latinLnBrk="0">
              <a:buNone/>
              <a:defRPr sz="1400" lang="tr-TR">
                <a:solidFill>
                  <a:schemeClr val="tx1">
                    <a:tint val="75000"/>
                  </a:schemeClr>
                </a:solidFill>
              </a:defRPr>
            </a:lvl4pPr>
            <a:lvl5pPr latinLnBrk="0">
              <a:buNone/>
              <a:defRPr sz="1400" lang="tr-TR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tr-TR"/>
              <a:t>Ana metin stillerini düzenlemek için tıklatın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1143000"/>
            <a:ext cx="9144000" cy="85725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tr-TR"/>
          </a:p>
        </p:txBody>
      </p:sp>
      <p:sp>
        <p:nvSpPr>
          <p:cNvPr id="8" name="Rectangle 7"/>
          <p:cNvSpPr/>
          <p:nvPr/>
        </p:nvSpPr>
        <p:spPr>
          <a:xfrm>
            <a:off x="0" y="1200150"/>
            <a:ext cx="1295400" cy="74295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tr-TR"/>
          </a:p>
        </p:txBody>
      </p:sp>
      <p:sp>
        <p:nvSpPr>
          <p:cNvPr id="9" name="Rectangle 8"/>
          <p:cNvSpPr/>
          <p:nvPr/>
        </p:nvSpPr>
        <p:spPr>
          <a:xfrm>
            <a:off x="1371600" y="1200150"/>
            <a:ext cx="7772400" cy="74295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tr-TR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371600" y="1200150"/>
            <a:ext cx="7620000" cy="742950"/>
          </a:xfrm>
        </p:spPr>
        <p:txBody>
          <a:bodyPr/>
          <a:lstStyle>
            <a:lvl1pPr algn="l" latinLnBrk="0">
              <a:buNone/>
              <a:defRPr sz="4400" b="0" cap="none" lang="tr-TR">
                <a:solidFill>
                  <a:srgbClr val="FFFFFF"/>
                </a:solidFill>
              </a:defRPr>
            </a:lvl1pPr>
            <a:extLst/>
          </a:lstStyle>
          <a:p>
            <a:r>
              <a:rPr lang="tr-TR"/>
              <a:t>Ana başlık stilini düzenlemek için tıklatın</a:t>
            </a:r>
            <a:endParaRPr lang="tr-TR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FCF9F07-3BC7-4570-B054-79111B0A380C}" type="datetime1">
              <a:pPr/>
              <a:t>6/30/2006</a:t>
            </a:fld>
            <a:endParaRPr lang="tr-TR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314450"/>
            <a:ext cx="1295400" cy="526257"/>
          </a:xfrm>
        </p:spPr>
        <p:txBody>
          <a:bodyPr>
            <a:noAutofit/>
          </a:bodyPr>
          <a:lstStyle>
            <a:lvl1pPr latinLnBrk="0">
              <a:defRPr sz="2400" lang="tr-TR">
                <a:solidFill>
                  <a:srgbClr val="FFFFFF"/>
                </a:solidFill>
              </a:defRPr>
            </a:lvl1pPr>
            <a:extLst/>
          </a:lstStyle>
          <a:p>
            <a:pPr algn="ctr"/>
            <a:fld id="{8F82E0A0-C266-4798-8C8F-B9F91E9DA37E}" type="slidenum">
              <a:rPr sz="2400" b="1" lang="tr-TR">
                <a:solidFill>
                  <a:srgbClr val="FFFFFF"/>
                </a:solidFill>
              </a:rPr>
              <a:pPr algn="ctr"/>
              <a:t>‹#›</a:t>
            </a:fld>
            <a:endParaRPr sz="2400" lang="tr-TR">
              <a:solidFill>
                <a:srgbClr val="FFFFFF"/>
              </a:solidFill>
            </a:endParaRPr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tr-TR"/>
              <a:t>Ana başlık stilini düzenlemek için tıklatın</a:t>
            </a:r>
            <a:endParaRPr lang="tr-TR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09600" y="1352551"/>
            <a:ext cx="3886200" cy="3268624"/>
          </a:xfrm>
        </p:spPr>
        <p:txBody>
          <a:bodyPr/>
          <a:lstStyle>
            <a:extLst/>
          </a:lstStyle>
          <a:p>
            <a:pPr lvl="0"/>
            <a:r>
              <a:rPr lang="tr-TR"/>
              <a:t>Ana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tr-TR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844901" y="1352549"/>
            <a:ext cx="3886200" cy="3268625"/>
          </a:xfrm>
        </p:spPr>
        <p:txBody>
          <a:bodyPr/>
          <a:lstStyle>
            <a:extLst/>
          </a:lstStyle>
          <a:p>
            <a:pPr lvl="0"/>
            <a:r>
              <a:rPr lang="tr-TR"/>
              <a:t>Ana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tr-TR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>
            <a:extLst/>
          </a:lstStyle>
          <a:p>
            <a:fld id="{E4606EA6-EFEA-4C30-9264-4F9291A5780D}" type="datetime1">
              <a:pPr/>
              <a:t>6/30/2006</a:t>
            </a:fld>
            <a:endParaRPr lang="tr-TR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>
            <a:extLst/>
          </a:lstStyle>
          <a:p>
            <a:pPr algn="ctr"/>
            <a:fld id="{8F82E0A0-C266-4798-8C8F-B9F91E9DA37E}" type="slidenum">
              <a:rPr sz="1400" b="1" lang="tr-TR">
                <a:solidFill>
                  <a:srgbClr val="FFFFFF"/>
                </a:solidFill>
              </a:rPr>
              <a:pPr algn="ctr"/>
              <a:t>‹#›</a:t>
            </a:fld>
            <a:endParaRPr lang="tr-TR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>
            <a:extLst/>
          </a:lstStyle>
          <a:p>
            <a:endParaRPr lang="tr-T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18110"/>
            <a:ext cx="8153400" cy="1005840"/>
          </a:xfrm>
        </p:spPr>
        <p:txBody>
          <a:bodyPr anchor="b"/>
          <a:lstStyle>
            <a:lvl1pPr latinLnBrk="0">
              <a:defRPr lang="tr-TR"/>
            </a:lvl1pPr>
            <a:extLst/>
          </a:lstStyle>
          <a:p>
            <a:r>
              <a:rPr lang="tr-TR"/>
              <a:t>Ana başlık stilini düzenlemek için tıklatın</a:t>
            </a:r>
            <a:endParaRPr lang="tr-TR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919818"/>
            <a:ext cx="3886200" cy="2628900"/>
          </a:xfrm>
        </p:spPr>
        <p:txBody>
          <a:bodyPr/>
          <a:lstStyle>
            <a:extLst/>
          </a:lstStyle>
          <a:p>
            <a:pPr lvl="0"/>
            <a:r>
              <a:rPr lang="tr-TR"/>
              <a:t>Ana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tr-TR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919818"/>
            <a:ext cx="3886200" cy="2628900"/>
          </a:xfrm>
        </p:spPr>
        <p:txBody>
          <a:bodyPr/>
          <a:lstStyle>
            <a:extLst/>
          </a:lstStyle>
          <a:p>
            <a:pPr lvl="0"/>
            <a:r>
              <a:rPr lang="tr-TR"/>
              <a:t>Ana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tr-TR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>
            <a:extLst/>
          </a:lstStyle>
          <a:p>
            <a:fld id="{E4606EA6-EFEA-4C30-9264-4F9291A5780D}" type="datetime1">
              <a:pPr/>
              <a:t>6/30/2006</a:t>
            </a:fld>
            <a:endParaRPr lang="tr-TR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>
            <a:extLst/>
          </a:lstStyle>
          <a:p>
            <a:pPr algn="ctr"/>
            <a:fld id="{8F82E0A0-C266-4798-8C8F-B9F91E9DA37E}" type="slidenum">
              <a:rPr sz="1400" b="1" lang="tr-TR">
                <a:solidFill>
                  <a:srgbClr val="FFFFFF"/>
                </a:solidFill>
              </a:rPr>
              <a:pPr algn="ctr"/>
              <a:t>‹#›</a:t>
            </a:fld>
            <a:endParaRPr lang="tr-TR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>
            <a:extLst/>
          </a:lstStyle>
          <a:p>
            <a:endParaRPr lang="tr-TR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8"/>
          </p:nvPr>
        </p:nvSpPr>
        <p:spPr>
          <a:xfrm>
            <a:off x="609600" y="1362287"/>
            <a:ext cx="3886200" cy="530352"/>
          </a:xfrm>
          <a:solidFill>
            <a:schemeClr val="accent2"/>
          </a:solidFill>
        </p:spPr>
        <p:txBody>
          <a:bodyPr rtlCol="0" anchor="ctr"/>
          <a:lstStyle>
            <a:lvl1pPr latinLnBrk="0">
              <a:buFontTx/>
              <a:buNone/>
              <a:defRPr sz="2000" b="1" lang="tr-TR">
                <a:solidFill>
                  <a:srgbClr val="FFFFFF"/>
                </a:solidFill>
              </a:defRPr>
            </a:lvl1pPr>
            <a:extLst/>
          </a:lstStyle>
          <a:p>
            <a:pPr lvl="0"/>
            <a:r>
              <a:rPr lang="tr-TR"/>
              <a:t>Ana metin stillerini düzenlemek için tıklatın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9"/>
          </p:nvPr>
        </p:nvSpPr>
        <p:spPr>
          <a:xfrm>
            <a:off x="4800600" y="1362287"/>
            <a:ext cx="3886200" cy="530352"/>
          </a:xfrm>
          <a:solidFill>
            <a:schemeClr val="accent4"/>
          </a:solidFill>
        </p:spPr>
        <p:txBody>
          <a:bodyPr rtlCol="0" anchor="ctr"/>
          <a:lstStyle>
            <a:lvl1pPr latinLnBrk="0">
              <a:buFontTx/>
              <a:buNone/>
              <a:defRPr sz="2000" b="1" lang="tr-TR">
                <a:solidFill>
                  <a:srgbClr val="FFFFFF"/>
                </a:solidFill>
              </a:defRPr>
            </a:lvl1pPr>
            <a:extLst/>
          </a:lstStyle>
          <a:p>
            <a:pPr lvl="0"/>
            <a:r>
              <a:rPr lang="tr-TR"/>
              <a:t>Ana metin stillerini düzenlemek için tıklatın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tr-TR"/>
              <a:t>Ana başlık stilini düzenlemek için tıklatın</a:t>
            </a:r>
            <a:endParaRPr lang="tr-T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FADB5D-B7A0-47E3-AD2D-B1A6F8614213}" type="datetime1">
              <a:pPr/>
              <a:t>6/30/2006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latinLnBrk="0">
              <a:defRPr lang="tr-TR">
                <a:solidFill>
                  <a:srgbClr val="FFFFFF"/>
                </a:solidFill>
              </a:defRPr>
            </a:lvl1pPr>
            <a:extLst/>
          </a:lstStyle>
          <a:p>
            <a:fld id="{A3F7CB7D-F184-43C7-B6FD-03D728E1BBFF}" type="slidenum">
              <a:rPr lang="tr-TR">
                <a:solidFill>
                  <a:srgbClr val="FFFFFF"/>
                </a:solidFill>
              </a:rPr>
              <a:pPr/>
              <a:t>‹#›</a:t>
            </a:fld>
            <a:endParaRPr lang="tr-TR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2968126-03FC-49C0-B9B8-2B561CCC3D90}" type="datetime1">
              <a:pPr/>
              <a:t>6/30/2006</a:t>
            </a:fld>
            <a:endParaRPr lang="tr-T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4686300"/>
            <a:ext cx="533400" cy="285750"/>
          </a:xfrm>
        </p:spPr>
        <p:txBody>
          <a:bodyPr/>
          <a:lstStyle>
            <a:lvl1pPr latinLnBrk="0">
              <a:defRPr lang="tr-TR">
                <a:solidFill>
                  <a:schemeClr val="tx2"/>
                </a:solidFill>
              </a:defRPr>
            </a:lvl1pPr>
            <a:extLst/>
          </a:lstStyle>
          <a:p>
            <a:fld id="{A3F7CB7D-F184-43C7-B6FD-03D728E1BBFF}" type="slidenum">
              <a:rPr lang="tr-TR">
                <a:solidFill>
                  <a:schemeClr val="tx2"/>
                </a:solidFill>
              </a:rPr>
              <a:pPr/>
              <a:t>‹#›</a:t>
            </a:fld>
            <a:endParaRPr lang="tr-TR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İçerik, Açıklama Yazıl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8110"/>
            <a:ext cx="8153400" cy="1005840"/>
          </a:xfrm>
        </p:spPr>
        <p:txBody>
          <a:bodyPr anchor="b"/>
          <a:lstStyle>
            <a:lvl1pPr algn="l" latinLnBrk="0">
              <a:buNone/>
              <a:defRPr sz="4200" b="0" lang="tr-TR"/>
            </a:lvl1pPr>
            <a:extLst/>
          </a:lstStyle>
          <a:p>
            <a:r>
              <a:rPr lang="tr-TR"/>
              <a:t>Ana başlık stilini düzenlemek için tıklatın</a:t>
            </a:r>
            <a:endParaRPr lang="tr-T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49A8198-4617-485E-9585-4840B69DBBA6}" type="datetime1">
              <a:pPr/>
              <a:t>6/30/2006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latinLnBrk="0">
              <a:defRPr lang="tr-TR">
                <a:solidFill>
                  <a:srgbClr val="FFFFFF"/>
                </a:solidFill>
              </a:defRPr>
            </a:lvl1pPr>
            <a:extLst/>
          </a:lstStyle>
          <a:p>
            <a:fld id="{A3F7CB7D-F184-43C7-B6FD-03D728E1BBFF}" type="slidenum">
              <a:rPr lang="tr-TR">
                <a:solidFill>
                  <a:srgbClr val="FFFFFF"/>
                </a:solidFill>
              </a:rPr>
              <a:pPr/>
              <a:t>‹#›</a:t>
            </a:fld>
            <a:endParaRPr lang="tr-TR">
              <a:solidFill>
                <a:srgbClr val="FFFFFF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428750"/>
            <a:ext cx="1600200" cy="31242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 latinLnBrk="0">
              <a:spcAft>
                <a:spcPts val="1000"/>
              </a:spcAft>
              <a:buNone/>
              <a:defRPr sz="1800" lang="tr-TR"/>
            </a:lvl1pPr>
            <a:lvl2pPr latinLnBrk="0">
              <a:buNone/>
              <a:defRPr sz="1200" lang="tr-TR"/>
            </a:lvl2pPr>
            <a:lvl3pPr latinLnBrk="0">
              <a:buNone/>
              <a:defRPr sz="1000" lang="tr-TR"/>
            </a:lvl3pPr>
            <a:lvl4pPr latinLnBrk="0">
              <a:buNone/>
              <a:defRPr sz="900" lang="tr-TR"/>
            </a:lvl4pPr>
            <a:lvl5pPr latinLnBrk="0">
              <a:buNone/>
              <a:defRPr sz="900" lang="tr-TR"/>
            </a:lvl5pPr>
            <a:extLst/>
          </a:lstStyle>
          <a:p>
            <a:pPr lvl="0"/>
            <a:r>
              <a:rPr lang="tr-TR"/>
              <a:t>Ana metin stillerini düzenlemek için tıklatın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2362200" y="1428750"/>
            <a:ext cx="6400800" cy="3200400"/>
          </a:xfrm>
        </p:spPr>
        <p:txBody>
          <a:bodyPr/>
          <a:lstStyle>
            <a:extLst/>
          </a:lstStyle>
          <a:p>
            <a:pPr lvl="0"/>
            <a:r>
              <a:rPr lang="tr-TR"/>
              <a:t>Ana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tr-T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Resim, Açıklama Yazılı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57668" y="0"/>
            <a:ext cx="7586332" cy="3419856"/>
          </a:xfrm>
          <a:solidFill>
            <a:schemeClr val="tx2">
              <a:shade val="50000"/>
            </a:schemeClr>
          </a:solidFill>
          <a:ln>
            <a:noFill/>
          </a:ln>
        </p:spPr>
        <p:txBody>
          <a:bodyPr/>
          <a:lstStyle>
            <a:lvl1pPr latinLnBrk="0">
              <a:buNone/>
              <a:defRPr sz="3200" lang="tr-TR"/>
            </a:lvl1pPr>
            <a:extLst/>
          </a:lstStyle>
          <a:p>
            <a:endParaRPr lang="tr-T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4114800"/>
            <a:ext cx="7315200" cy="514350"/>
          </a:xfrm>
        </p:spPr>
        <p:txBody>
          <a:bodyPr/>
          <a:lstStyle>
            <a:lvl1pPr marL="0" indent="0" latinLnBrk="0">
              <a:buFontTx/>
              <a:buNone/>
              <a:defRPr sz="1700" lang="tr-TR"/>
            </a:lvl1pPr>
            <a:lvl2pPr latinLnBrk="0">
              <a:buFontTx/>
              <a:buNone/>
              <a:defRPr sz="1200" lang="tr-TR"/>
            </a:lvl2pPr>
            <a:lvl3pPr latinLnBrk="0">
              <a:buFontTx/>
              <a:buNone/>
              <a:defRPr sz="1000" lang="tr-TR"/>
            </a:lvl3pPr>
            <a:lvl4pPr latinLnBrk="0">
              <a:buFontTx/>
              <a:buNone/>
              <a:defRPr sz="900" lang="tr-TR"/>
            </a:lvl4pPr>
            <a:lvl5pPr latinLnBrk="0">
              <a:buFontTx/>
              <a:buNone/>
              <a:defRPr sz="900" lang="tr-TR"/>
            </a:lvl5pPr>
            <a:extLst/>
          </a:lstStyle>
          <a:p>
            <a:pPr lvl="0"/>
            <a:r>
              <a:rPr lang="tr-TR"/>
              <a:t>Ana metin stillerini düzenlemek için tıklatın</a:t>
            </a:r>
            <a:endParaRPr lang="tr-TR"/>
          </a:p>
        </p:txBody>
      </p:sp>
      <p:sp>
        <p:nvSpPr>
          <p:cNvPr id="8" name="Rectangle 7"/>
          <p:cNvSpPr/>
          <p:nvPr/>
        </p:nvSpPr>
        <p:spPr>
          <a:xfrm>
            <a:off x="-9144" y="3429000"/>
            <a:ext cx="9144000" cy="665226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tr-TR"/>
          </a:p>
        </p:txBody>
      </p:sp>
      <p:sp>
        <p:nvSpPr>
          <p:cNvPr id="9" name="Rectangle 8"/>
          <p:cNvSpPr/>
          <p:nvPr/>
        </p:nvSpPr>
        <p:spPr>
          <a:xfrm>
            <a:off x="-9144" y="3497580"/>
            <a:ext cx="1463040" cy="534924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tr-TR"/>
          </a:p>
        </p:txBody>
      </p:sp>
      <p:sp>
        <p:nvSpPr>
          <p:cNvPr id="10" name="Rectangle 9"/>
          <p:cNvSpPr/>
          <p:nvPr/>
        </p:nvSpPr>
        <p:spPr>
          <a:xfrm>
            <a:off x="1545336" y="3490722"/>
            <a:ext cx="7589520" cy="534924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tr-T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3543300"/>
            <a:ext cx="7315200" cy="457200"/>
          </a:xfrm>
        </p:spPr>
        <p:txBody>
          <a:bodyPr anchor="ctr"/>
          <a:lstStyle>
            <a:lvl1pPr algn="l" latinLnBrk="0">
              <a:buNone/>
              <a:defRPr sz="2800" b="0" lang="tr-TR">
                <a:solidFill>
                  <a:srgbClr val="FFFFFF"/>
                </a:solidFill>
              </a:defRPr>
            </a:lvl1pPr>
            <a:extLst/>
          </a:lstStyle>
          <a:p>
            <a:r>
              <a:rPr lang="tr-TR"/>
              <a:t>Ana başlık stilini düzenlemek için tıklatın</a:t>
            </a:r>
            <a:endParaRPr lang="tr-TR"/>
          </a:p>
        </p:txBody>
      </p:sp>
      <p:sp>
        <p:nvSpPr>
          <p:cNvPr id="11" name="Rectangle 10"/>
          <p:cNvSpPr/>
          <p:nvPr/>
        </p:nvSpPr>
        <p:spPr>
          <a:xfrm>
            <a:off x="1447800" y="0"/>
            <a:ext cx="100584" cy="515035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tr-TR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4686300"/>
            <a:ext cx="2667000" cy="273844"/>
          </a:xfrm>
        </p:spPr>
        <p:txBody>
          <a:bodyPr rtlCol="0"/>
          <a:lstStyle>
            <a:extLst/>
          </a:lstStyle>
          <a:p>
            <a:fld id="{E4606EA6-EFEA-4C30-9264-4F9291A5780D}" type="datetime1">
              <a:pPr/>
              <a:t>6/30/2006</a:t>
            </a:fld>
            <a:endParaRPr lang="tr-TR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3500437"/>
            <a:ext cx="1447800" cy="497684"/>
          </a:xfrm>
        </p:spPr>
        <p:txBody>
          <a:bodyPr rtlCol="0"/>
          <a:lstStyle>
            <a:lvl1pPr latinLnBrk="0">
              <a:defRPr sz="2800" lang="tr-TR"/>
            </a:lvl1pPr>
            <a:extLst/>
          </a:lstStyle>
          <a:p>
            <a:pPr algn="ctr"/>
            <a:fld id="{8F82E0A0-C266-4798-8C8F-B9F91E9DA37E}" type="slidenum">
              <a:rPr sz="2800" b="1" lang="tr-TR">
                <a:solidFill>
                  <a:srgbClr val="FFFFFF"/>
                </a:solidFill>
              </a:rPr>
              <a:pPr algn="ctr"/>
              <a:t>‹#›</a:t>
            </a:fld>
            <a:endParaRPr sz="2800" lang="tr-TR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4686155"/>
            <a:ext cx="4572000" cy="273844"/>
          </a:xfrm>
        </p:spPr>
        <p:txBody>
          <a:bodyPr rtlCol="0"/>
          <a:lstStyle>
            <a:extLst/>
          </a:lstStyle>
          <a:p>
            <a:endParaRPr lang="tr-T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352550"/>
            <a:ext cx="8153400" cy="324231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/>
            <a:r>
              <a:rPr lang="tr-TR"/>
              <a:t>Ana metin stillerini düzenlemek için tıklatın</a:t>
            </a:r>
            <a:endParaRPr lang="tr-TR"/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  <a:p>
            <a:pPr lvl="5"/>
            <a:endParaRPr lang="tr-TR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4686300"/>
            <a:ext cx="2667000" cy="273844"/>
          </a:xfrm>
          <a:prstGeom prst="rect">
            <a:avLst/>
          </a:prstGeom>
        </p:spPr>
        <p:txBody>
          <a:bodyPr vert="horz" anchor="ctr" anchorCtr="0"/>
          <a:lstStyle>
            <a:lvl1pPr algn="l" latinLnBrk="0">
              <a:defRPr sz="1400" lang="tr-TR">
                <a:solidFill>
                  <a:schemeClr val="tx2"/>
                </a:solidFill>
              </a:defRPr>
            </a:lvl1pPr>
            <a:extLst/>
          </a:lstStyle>
          <a:p>
            <a:fld id="{E4606EA6-EFEA-4C30-9264-4F9291A5780D}" type="datetime1">
              <a:pPr/>
              <a:t>6/30/2006</a:t>
            </a:fld>
            <a:endParaRPr sz="1400" lang="tr-TR">
              <a:solidFill>
                <a:schemeClr val="tx2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1" y="4686155"/>
            <a:ext cx="5421083" cy="273844"/>
          </a:xfrm>
          <a:prstGeom prst="rect">
            <a:avLst/>
          </a:prstGeom>
        </p:spPr>
        <p:txBody>
          <a:bodyPr vert="horz" anchor="ctr"/>
          <a:lstStyle>
            <a:lvl1pPr algn="r" latinLnBrk="0">
              <a:defRPr sz="1400" lang="tr-TR">
                <a:solidFill>
                  <a:schemeClr val="tx2"/>
                </a:solidFill>
              </a:defRPr>
            </a:lvl1pPr>
            <a:extLst/>
          </a:lstStyle>
          <a:p>
            <a:pPr algn="r"/>
            <a:endParaRPr sz="1400" lang="tr-TR">
              <a:solidFill>
                <a:schemeClr val="tx2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1095170"/>
            <a:ext cx="9144000" cy="24003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tr-TR"/>
          </a:p>
        </p:txBody>
      </p:sp>
      <p:sp>
        <p:nvSpPr>
          <p:cNvPr id="8" name="Rectangle 7"/>
          <p:cNvSpPr/>
          <p:nvPr/>
        </p:nvSpPr>
        <p:spPr>
          <a:xfrm>
            <a:off x="0" y="1129460"/>
            <a:ext cx="533400" cy="17145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tr-TR"/>
          </a:p>
        </p:txBody>
      </p:sp>
      <p:sp>
        <p:nvSpPr>
          <p:cNvPr id="9" name="Rectangle 8"/>
          <p:cNvSpPr/>
          <p:nvPr/>
        </p:nvSpPr>
        <p:spPr>
          <a:xfrm>
            <a:off x="590550" y="1129460"/>
            <a:ext cx="8553450" cy="17145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tr-TR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123507"/>
            <a:ext cx="533400" cy="18335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latinLnBrk="0">
              <a:defRPr sz="1400" b="1" lang="tr-TR">
                <a:solidFill>
                  <a:srgbClr val="FFFFFF"/>
                </a:solidFill>
              </a:defRPr>
            </a:lvl1pPr>
            <a:extLst/>
          </a:lstStyle>
          <a:p>
            <a:pPr algn="ctr"/>
            <a:fld id="{8F82E0A0-C266-4798-8C8F-B9F91E9DA37E}" type="slidenum">
              <a:rPr sz="1400" b="1" lang="tr-TR">
                <a:solidFill>
                  <a:srgbClr val="FFFFFF"/>
                </a:solidFill>
              </a:rPr>
              <a:pPr algn="ctr"/>
              <a:t>‹#›</a:t>
            </a:fld>
            <a:endParaRPr sz="1400" b="1" lang="tr-TR">
              <a:solidFill>
                <a:srgbClr val="FFFFFF"/>
              </a:solidFill>
            </a:endParaRPr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118110"/>
            <a:ext cx="8153400" cy="100584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lang="tr-TR"/>
              <a:t>Asıl başlık stili için tıklatın</a:t>
            </a:r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8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xStyles>
    <p:titleStyle>
      <a:lvl1pPr algn="l" rtl="0" latinLnBrk="0">
        <a:spcBef>
          <a:spcPct val="0"/>
        </a:spcBef>
        <a:buNone/>
        <a:defRPr sz="4200" kern="1200" lang="tr-TR">
          <a:solidFill>
            <a:schemeClr val="tx2"/>
          </a:solidFill>
          <a:latin typeface="+mj-lt"/>
          <a:ea typeface="+mj-ea"/>
          <a:cs typeface="+mj-cs"/>
        </a:defRPr>
      </a:lvl1pPr>
      <a:extLst/>
    </p:titleStyle>
    <p:bodyStyle>
      <a:lvl1pPr marL="320040" indent="-320040" algn="l" rtl="0" latinLnBrk="0">
        <a:spcBef>
          <a:spcPts val="700"/>
        </a:spcBef>
        <a:buClr>
          <a:schemeClr val="accent2"/>
        </a:buClr>
        <a:buSzPct val="60000"/>
        <a:buFont typeface="Wingdings"/>
        <a:buChar char=""/>
        <a:defRPr sz="2900" kern="1200" lang="tr-TR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latinLnBrk="0">
        <a:spcBef>
          <a:spcPts val="550"/>
        </a:spcBef>
        <a:buClr>
          <a:schemeClr val="accent1"/>
        </a:buClr>
        <a:buSzPct val="70000"/>
        <a:buFont typeface="Wingdings 2"/>
        <a:buChar char=""/>
        <a:defRPr sz="2600" kern="1200" lang="tr-TR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latinLnBrk="0">
        <a:spcBef>
          <a:spcPts val="500"/>
        </a:spcBef>
        <a:buClr>
          <a:schemeClr val="accent2"/>
        </a:buClr>
        <a:buSzPct val="75000"/>
        <a:buFont typeface="Wingdings"/>
        <a:buChar char=""/>
        <a:defRPr sz="2300" kern="1200" lang="tr-TR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latinLnBrk="0">
        <a:spcBef>
          <a:spcPts val="400"/>
        </a:spcBef>
        <a:buClr>
          <a:schemeClr val="accent3"/>
        </a:buClr>
        <a:buSzPct val="75000"/>
        <a:buFont typeface="Wingdings"/>
        <a:buChar char=""/>
        <a:defRPr sz="2000" kern="1200" lang="tr-TR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latinLnBrk="0">
        <a:spcBef>
          <a:spcPts val="400"/>
        </a:spcBef>
        <a:buClr>
          <a:schemeClr val="accent4"/>
        </a:buClr>
        <a:buSzPct val="65000"/>
        <a:buFont typeface="Wingdings"/>
        <a:buChar char=""/>
        <a:defRPr sz="2000" kern="1200" lang="tr-TR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latinLnBrk="0">
        <a:spcBef>
          <a:spcPct val="20000"/>
        </a:spcBef>
        <a:buClr>
          <a:schemeClr val="accent1"/>
        </a:buClr>
        <a:buFont typeface="Wingdings"/>
        <a:buNone/>
        <a:defRPr sz="1800" kern="1200" baseline="0" lang="tr-TR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latinLnBrk="0">
        <a:spcBef>
          <a:spcPct val="20000"/>
        </a:spcBef>
        <a:buClr>
          <a:schemeClr val="accent2"/>
        </a:buClr>
        <a:buFont typeface="Wingdings"/>
        <a:buChar char="§"/>
        <a:defRPr sz="1800" kern="1200" baseline="0" lang="tr-TR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latinLnBrk="0">
        <a:spcBef>
          <a:spcPct val="20000"/>
        </a:spcBef>
        <a:buClr>
          <a:schemeClr val="accent3"/>
        </a:buClr>
        <a:buFont typeface="Wingdings"/>
        <a:buChar char="§"/>
        <a:defRPr sz="1800" kern="1200" baseline="0" lang="tr-TR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latinLnBrk="0">
        <a:spcBef>
          <a:spcPct val="20000"/>
        </a:spcBef>
        <a:buClr>
          <a:schemeClr val="accent4"/>
        </a:buClr>
        <a:buFont typeface="Wingdings"/>
        <a:buChar char="§"/>
        <a:defRPr sz="1800" kern="1200" baseline="0" lang="tr-TR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latinLnBrk="0">
        <a:defRPr kern="1200" lang="tr-TR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latinLnBrk="0">
        <a:defRPr kern="1200" lang="tr-TR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latinLnBrk="0">
        <a:defRPr kern="1200" lang="tr-TR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latinLnBrk="0">
        <a:defRPr kern="1200" lang="tr-TR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latinLnBrk="0">
        <a:defRPr kern="1200" lang="tr-TR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latinLnBrk="0">
        <a:defRPr kern="1200" lang="tr-TR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latinLnBrk="0">
        <a:defRPr kern="1200" lang="tr-TR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latinLnBrk="0">
        <a:defRPr kern="1200" lang="tr-TR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latinLnBrk="0">
        <a:defRPr kern="1200" lang="tr-TR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tr-TR"/>
              <a:t>Geniş Ekran Sunu</a:t>
            </a:r>
            <a:endParaRPr lang="tr-TR"/>
          </a:p>
        </p:txBody>
      </p:sp>
      <p:sp>
        <p:nvSpPr>
          <p:cNvPr id="5" name="Rectangle 4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>
            <a:extLst/>
          </a:lstStyle>
          <a:p>
            <a:r>
              <a:rPr lang="tr-TR"/>
              <a:t>Geniş biçimli slaytlar oluşturmak ve sunmak için ipuçları ve araçlar</a:t>
            </a:r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tr-TR"/>
              <a:t>Geniş Ekran Sunu</a:t>
            </a:r>
            <a:endParaRPr lang="tr-TR"/>
          </a:p>
        </p:txBody>
      </p:sp>
      <p:sp>
        <p:nvSpPr>
          <p:cNvPr id="3" name="Rectangle 2"/>
          <p:cNvSpPr>
            <a:spLocks noGrp="1"/>
          </p:cNvSpPr>
          <p:nvPr>
            <p:ph sz="quarter" idx="13"/>
          </p:nvPr>
        </p:nvSpPr>
        <p:spPr>
          <a:xfrm>
            <a:off x="609600" y="1352551"/>
            <a:ext cx="3886200" cy="2285999"/>
          </a:xfrm>
        </p:spPr>
        <p:txBody>
          <a:bodyPr>
            <a:normAutofit fontScale="85000" lnSpcReduction="20000"/>
          </a:bodyPr>
          <a:lstStyle>
            <a:extLst/>
          </a:lstStyle>
          <a:p>
            <a:pPr marL="0" indent="0">
              <a:buNone/>
            </a:pPr>
            <a:r>
              <a:rPr sz="2300" lang="tr-TR"/>
              <a:t>Bu şablon 16:9 "geniş ekran" en boy oranında biçimlendirilmiştir. Geniş ekran monitörleri olan dizüstü bilgisayarlar, televizyonlar ve projektörlerden faydalanmanın mükemmel bir yoludur.</a:t>
            </a:r>
            <a:endParaRPr lang="tr-TR"/>
          </a:p>
        </p:txBody>
      </p:sp>
      <p:sp>
        <p:nvSpPr>
          <p:cNvPr id="4" name="Rectangle 3"/>
          <p:cNvSpPr>
            <a:spLocks noGrp="1"/>
          </p:cNvSpPr>
          <p:nvPr>
            <p:ph sz="quarter" idx="14"/>
          </p:nvPr>
        </p:nvSpPr>
        <p:spPr>
          <a:xfrm>
            <a:off x="4844901" y="1352549"/>
            <a:ext cx="3886200" cy="2286001"/>
          </a:xfrm>
        </p:spPr>
        <p:txBody>
          <a:bodyPr>
            <a:normAutofit fontScale="85000" lnSpcReduction="10000"/>
          </a:bodyPr>
          <a:lstStyle>
            <a:extLst/>
          </a:lstStyle>
          <a:p>
            <a:pPr marL="0" indent="0">
              <a:buNone/>
            </a:pPr>
            <a:r>
              <a:rPr sz="2300" lang="tr-TR"/>
              <a:t>Geniş ekran monitörünüz olmasa da 16:9 en boy oranında sunular oluşturabilir ve sunabilirsiniz. PowerPoint'in Slayt Gösterisi slaytlarınızı her ekrana sığacak şekilde yeniden boyutlandırır.</a:t>
            </a:r>
            <a:endParaRPr lang="tr-TR"/>
          </a:p>
        </p:txBody>
      </p:sp>
      <p:pic>
        <p:nvPicPr>
          <p:cNvPr id="5" name="Rounded Rectangl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2000" y="3704874"/>
            <a:ext cx="2057400" cy="1156217"/>
          </a:xfrm>
          <a:prstGeom prst="roundRect">
            <a:avLst>
              <a:gd name="adj" fmla="val 4815"/>
            </a:avLst>
          </a:prstGeom>
          <a:noFill/>
          <a:ln w="38100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</p:pic>
      <p:grpSp>
        <p:nvGrpSpPr>
          <p:cNvPr id="9" name="Group 8"/>
          <p:cNvGrpSpPr/>
          <p:nvPr/>
        </p:nvGrpSpPr>
        <p:grpSpPr>
          <a:xfrm>
            <a:off x="4953000" y="3681528"/>
            <a:ext cx="1676400" cy="1235491"/>
            <a:chOff x="4953000" y="3409950"/>
            <a:chExt cx="1676400" cy="1235491"/>
          </a:xfrm>
        </p:grpSpPr>
        <p:sp>
          <p:nvSpPr>
            <p:cNvPr id="7" name="Rounded Rectangle 6"/>
            <p:cNvSpPr>
              <a:spLocks noChangeAspect="1" noChangeArrowheads="1"/>
            </p:cNvSpPr>
            <p:nvPr/>
          </p:nvSpPr>
          <p:spPr bwMode="auto">
            <a:xfrm>
              <a:off x="4953000" y="3409950"/>
              <a:ext cx="1676400" cy="1235491"/>
            </a:xfrm>
            <a:prstGeom prst="roundRect">
              <a:avLst>
                <a:gd name="adj" fmla="val 5507"/>
              </a:avLst>
            </a:prstGeom>
            <a:solidFill>
              <a:srgbClr val="000000"/>
            </a:solidFill>
            <a:ln w="9525" cap="flat" cmpd="sng" algn="ctr">
              <a:solidFill>
                <a:schemeClr val="tx1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anchor="ctr" compatLnSpc="1"/>
            <a:lstStyle>
              <a:extLst/>
            </a:lstStyle>
            <a:p>
              <a:endParaRPr lang="tr-TR"/>
            </a:p>
          </p:txBody>
        </p:sp>
        <p:pic>
          <p:nvPicPr>
            <p:cNvPr id="8" name="Rounded Rectangle 7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4968240" y="3565208"/>
              <a:ext cx="1645920" cy="924974"/>
            </a:xfrm>
            <a:prstGeom prst="roundRect">
              <a:avLst>
                <a:gd name="adj" fmla="val 6075"/>
              </a:avLst>
            </a:prstGeom>
            <a:noFill/>
            <a:ln w="3175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tr-TR"/>
              <a:t>Geniş Ekran Avantajları</a:t>
            </a:r>
            <a:endParaRPr lang="tr-TR"/>
          </a:p>
        </p:txBody>
      </p:sp>
      <p:sp>
        <p:nvSpPr>
          <p:cNvPr id="3" name="Rectangle 2"/>
          <p:cNvSpPr>
            <a:spLocks noGrp="1"/>
          </p:cNvSpPr>
          <p:nvPr>
            <p:ph sz="quarter" idx="13"/>
          </p:nvPr>
        </p:nvSpPr>
        <p:spPr>
          <a:xfrm>
            <a:off x="609600" y="1200150"/>
            <a:ext cx="3886200" cy="3200400"/>
          </a:xfrm>
        </p:spPr>
        <p:txBody>
          <a:bodyPr anchor="ctr"/>
          <a:lstStyle>
            <a:extLst/>
          </a:lstStyle>
          <a:p>
            <a:pPr marL="274320" lvl="1"/>
            <a:r>
              <a:rPr lang="tr-TR"/>
              <a:t>Yan yana malzemeler daha doğal olarak sığar.</a:t>
            </a:r>
            <a:endParaRPr lang="tr-TR"/>
          </a:p>
          <a:p>
            <a:pPr marL="274320" lvl="1"/>
            <a:r>
              <a:rPr lang="tr-TR"/>
              <a:t>Geniş ekranda grafikler ve görüntüler daha çarpıcı görünür.</a:t>
            </a:r>
          </a:p>
        </p:txBody>
      </p:sp>
      <p:pic>
        <p:nvPicPr>
          <p:cNvPr id="5" name="j0314068.jpg"/>
          <p:cNvPicPr>
            <a:picLocks noGrp="1" noChangeAspect="1"/>
          </p:cNvPicPr>
          <p:nvPr>
            <p:ph sz="quarter" idx="14"/>
          </p:nvPr>
        </p:nvPicPr>
        <p:blipFill>
          <a:blip r:embed="rId3"/>
          <a:stretch>
            <a:fillRect/>
          </a:stretch>
        </p:blipFill>
        <p:spPr>
          <a:xfrm>
            <a:off x="4844901" y="1436724"/>
            <a:ext cx="3886200" cy="32686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609600" y="76200"/>
            <a:ext cx="8077200" cy="1047750"/>
          </a:xfrm>
        </p:spPr>
        <p:txBody>
          <a:bodyPr anchor="b">
            <a:normAutofit/>
          </a:bodyPr>
          <a:lstStyle>
            <a:extLst/>
          </a:lstStyle>
          <a:p>
            <a:r>
              <a:rPr lang="tr-TR"/>
              <a:t>Geniş Ekran Grafikler</a:t>
            </a:r>
            <a:endParaRPr lang="tr-TR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609600" y="1504950"/>
            <a:ext cx="1600200" cy="3067050"/>
          </a:xfrm>
        </p:spPr>
        <p:txBody>
          <a:bodyPr/>
          <a:lstStyle>
            <a:extLst/>
          </a:lstStyle>
          <a:p>
            <a:r>
              <a:rPr lang="tr-TR"/>
              <a:t>Çizelge gibi bir grafik bile geniş ekranda daha çarpıcı olarak sunulabilir.</a:t>
            </a:r>
            <a:endParaRPr lang="tr-TR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sz="quarter" idx="13"/>
          </p:nvPr>
        </p:nvGraphicFramePr>
        <p:xfrm>
          <a:off x="2362200" y="1314450"/>
          <a:ext cx="6400800" cy="35433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extLst/>
          </a:lstStyle>
          <a:p>
            <a:r>
              <a:rPr lang="tr-TR"/>
              <a:t>Geniş ekranda resimler de daha çarpıcı olarak sunulabilir.</a:t>
            </a:r>
            <a:endParaRPr lang="tr-TR"/>
          </a:p>
        </p:txBody>
      </p:sp>
      <p:sp>
        <p:nvSpPr>
          <p:cNvPr id="4" name="Rectang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>
            <a:extLst/>
          </a:lstStyle>
          <a:p>
            <a:r>
              <a:rPr lang="tr-TR"/>
              <a:t>Geniş Ekran Resimler</a:t>
            </a:r>
            <a:endParaRPr lang="tr-TR"/>
          </a:p>
        </p:txBody>
      </p:sp>
      <p:pic>
        <p:nvPicPr>
          <p:cNvPr id="8" name="j0178459.jpg"/>
          <p:cNvPicPr>
            <a:picLocks noGrp="1" noChangeAspect="1"/>
          </p:cNvPicPr>
          <p:nvPr>
            <p:ph type="pic" idx="1"/>
          </p:nvPr>
        </p:nvPicPr>
        <p:blipFill>
          <a:blip r:embed="rId3"/>
          <a:srcRect t="16280" b="16280"/>
          <a:stretch>
            <a:fillRect/>
          </a:stretch>
        </p:blipFill>
        <p:spPr/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tr-TR"/>
              <a:t>16:9 Sunular Oluşturma</a:t>
            </a:r>
            <a:endParaRPr lang="tr-TR"/>
          </a:p>
        </p:txBody>
      </p:sp>
      <p:sp>
        <p:nvSpPr>
          <p:cNvPr id="8" name="Rectangle 7"/>
          <p:cNvSpPr/>
          <p:nvPr/>
        </p:nvSpPr>
        <p:spPr>
          <a:xfrm>
            <a:off x="5029200" y="1809750"/>
            <a:ext cx="3657600" cy="155888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lIns="182880" tIns="182880" rIns="182880" bIns="91440" rtlCol="0" anchor="ctr">
            <a:spAutoFit/>
          </a:bodyPr>
          <a:lstStyle>
            <a:extLst/>
          </a:lstStyle>
          <a:p>
            <a:pPr>
              <a:lnSpc>
                <a:spcPct val="85000"/>
              </a:lnSpc>
            </a:pPr>
            <a:r>
              <a:rPr sz="1400" b="1" lang="tr-TR">
                <a:solidFill>
                  <a:schemeClr val="bg1"/>
                </a:solidFill>
              </a:rPr>
              <a:t>Önemli: </a:t>
            </a:r>
            <a:r>
              <a:rPr sz="1400" lang="tr-TR">
                <a:solidFill>
                  <a:schemeClr val="bg1"/>
                </a:solidFill>
              </a:rPr>
              <a:t>Slayt boyutunu her zaman kullanmayı istediğiniz en boy oranına ayarlanmış olarak başlayın. Birkaç slayt oluşturduktan sonra slayt boyutunuzu değiştirirseniz, resimleriniz ve diğer grafikler yeniden boyutlanır. Bu, görünümlerini çarpıtabilir.</a:t>
            </a:r>
            <a:endParaRPr sz="1400" lang="tr-TR">
              <a:solidFill>
                <a:schemeClr val="bg1"/>
              </a:solidFill>
            </a:endParaRPr>
          </a:p>
          <a:p>
            <a:pPr>
              <a:lnSpc>
                <a:spcPct val="85000"/>
              </a:lnSpc>
            </a:pPr>
            <a:endParaRPr sz="1400" lang="tr-TR">
              <a:solidFill>
                <a:schemeClr val="bg1"/>
              </a:solidFill>
            </a:endParaRPr>
          </a:p>
        </p:txBody>
      </p:sp>
      <p:sp>
        <p:nvSpPr>
          <p:cNvPr id="6" name="Rectangle 5"/>
          <p:cNvSpPr>
            <a:spLocks noGrp="1"/>
          </p:cNvSpPr>
          <p:nvPr>
            <p:ph sz="quarter" idx="13"/>
          </p:nvPr>
        </p:nvSpPr>
        <p:spPr>
          <a:xfrm>
            <a:off x="609600" y="1428751"/>
            <a:ext cx="3962400" cy="3352799"/>
          </a:xfrm>
        </p:spPr>
        <p:txBody>
          <a:bodyPr>
            <a:normAutofit fontScale="70000" lnSpcReduction="20000"/>
          </a:bodyPr>
          <a:lstStyle>
            <a:extLst/>
          </a:lstStyle>
          <a:p>
            <a:pPr marL="0" indent="0">
              <a:buNone/>
            </a:pPr>
            <a:r>
              <a:rPr lang="tr-TR"/>
              <a:t>Geniş ekran sunu ayarlamak için aşağıdakilerden birini yapın:</a:t>
            </a:r>
          </a:p>
          <a:p>
            <a:pPr marL="274320" lvl="1"/>
            <a:r>
              <a:rPr lang="tr-TR"/>
              <a:t>Bu şablonla başlayın. Örnek slaytları silip kendi içeriğinizi eklemeniz yeterli olacaktır.</a:t>
            </a:r>
          </a:p>
          <a:p>
            <a:pPr marL="274320" lvl="1"/>
            <a:r>
              <a:rPr lang="tr-TR"/>
              <a:t>Veya, </a:t>
            </a:r>
            <a:r>
              <a:rPr b="1" lang="tr-TR">
                <a:solidFill>
                  <a:schemeClr val="accent4"/>
                </a:solidFill>
              </a:rPr>
              <a:t>Tasarım</a:t>
            </a:r>
            <a:r>
              <a:rPr lang="tr-TR"/>
              <a:t> sekmesine gidin ve </a:t>
            </a:r>
            <a:r>
              <a:rPr b="1" lang="tr-TR">
                <a:solidFill>
                  <a:schemeClr val="accent4"/>
                </a:solidFill>
              </a:rPr>
              <a:t>Sayfa Yapısı </a:t>
            </a:r>
            <a:r>
              <a:rPr lang="tr-TR"/>
              <a:t>İletişim Kutusu'nu açın. </a:t>
            </a:r>
            <a:r>
              <a:rPr b="1" lang="tr-TR">
                <a:solidFill>
                  <a:schemeClr val="accent4"/>
                </a:solidFill>
              </a:rPr>
              <a:t>Slayt Boyutu</a:t>
            </a:r>
            <a:r>
              <a:rPr lang="tr-TR">
                <a:solidFill>
                  <a:schemeClr val="accent4"/>
                </a:solidFill>
              </a:rPr>
              <a:t> </a:t>
            </a:r>
            <a:r>
              <a:rPr lang="tr-TR"/>
              <a:t>açılan kutusunu tıklatın ve </a:t>
            </a:r>
            <a:r>
              <a:rPr b="1" lang="tr-TR">
                <a:solidFill>
                  <a:schemeClr val="accent4"/>
                </a:solidFill>
              </a:rPr>
              <a:t>Ekran Gösterisi (16:9) </a:t>
            </a:r>
            <a:r>
              <a:rPr lang="tr-TR"/>
              <a:t> öğesini seçin (Not: sık kullanılan geniş ekranlı dizüstü bilgisayar çözünürlüğü olan 16:10 da desteklenmektedir. )</a:t>
            </a:r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tr-TR"/>
              <a:t>Slayt Gösterisi İpuçları</a:t>
            </a:r>
            <a:endParaRPr lang="tr-TR"/>
          </a:p>
        </p:txBody>
      </p:sp>
      <p:sp>
        <p:nvSpPr>
          <p:cNvPr id="4" name="Rectangle 3"/>
          <p:cNvSpPr>
            <a:spLocks noGrp="1"/>
          </p:cNvSpPr>
          <p:nvPr>
            <p:ph sz="quarter" idx="14"/>
          </p:nvPr>
        </p:nvSpPr>
        <p:spPr>
          <a:xfrm>
            <a:off x="4419600" y="1428750"/>
            <a:ext cx="4495800" cy="3505200"/>
          </a:xfrm>
        </p:spPr>
        <p:txBody>
          <a:bodyPr>
            <a:normAutofit fontScale="70000" lnSpcReduction="20000"/>
          </a:bodyPr>
          <a:lstStyle>
            <a:extLst/>
          </a:lstStyle>
          <a:p>
            <a:pPr marL="274320" lvl="1"/>
            <a:r>
              <a:rPr sz="2300" lang="tr-TR"/>
              <a:t>Gerçek geniş ekranda sunmak için, bir bilgisayara ve isteğe bağlı olarak geniş ekran çözünürlüklerinde çıkış verebilen bir projektöre veya düz ekrana gereksinim duyarsınız.</a:t>
            </a:r>
            <a:endParaRPr lang="tr-TR"/>
          </a:p>
          <a:p>
            <a:pPr marL="274320" lvl="1"/>
            <a:r>
              <a:rPr sz="2300" lang="tr-TR"/>
              <a:t>Sık kullanılan bilgisayar geniş ekran çözünürlükleri 1280 x 800 ve 1440 x 900'dür. (Bunlar 16:10 en boy oranına sahiptir, ancak 16:9 projektörler ve ekranlarla da sorunsuz çalışır.)</a:t>
            </a:r>
          </a:p>
          <a:p>
            <a:pPr marL="274320" lvl="1"/>
            <a:r>
              <a:rPr sz="2300" lang="tr-TR"/>
              <a:t>Standart yüksek tanımlı televizyon çözünürlükleri 1280 x 720 ve 1920 x 1080'dir.</a:t>
            </a:r>
            <a:r>
              <a:rPr lang="tr-TR"/>
              <a:t> </a:t>
            </a:r>
          </a:p>
          <a:p>
            <a:pPr marL="274320" lvl="1"/>
            <a:r>
              <a:rPr sz="2300" lang="tr-TR"/>
              <a:t>Slayt gösterisi ayarlarınızı doğrulamak için sonraki slayttaki Sınama Deseni'ni kullanın.</a:t>
            </a:r>
          </a:p>
          <a:p>
            <a:pPr marL="274320"/>
            <a:endParaRPr lang="tr-TR"/>
          </a:p>
        </p:txBody>
      </p:sp>
      <p:pic>
        <p:nvPicPr>
          <p:cNvPr id="5" name="Rectangl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" y="1352550"/>
            <a:ext cx="3581400" cy="24144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 cap="flat" cmpd="sng" algn="ctr">
            <a:solidFill>
              <a:schemeClr val="accent4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>
            <a:extLst/>
          </a:lstStyle>
          <a:p>
            <a:endParaRPr lang="tr-TR"/>
          </a:p>
        </p:txBody>
      </p:sp>
      <p:sp>
        <p:nvSpPr>
          <p:cNvPr id="3" name="Shape 2"/>
          <p:cNvSpPr txBox="1">
            <a:spLocks noChangeArrowheads="1"/>
          </p:cNvSpPr>
          <p:nvPr/>
        </p:nvSpPr>
        <p:spPr>
          <a:xfrm>
            <a:off x="685800" y="285750"/>
            <a:ext cx="7772400" cy="838200"/>
          </a:xfrm>
          <a:prstGeom prst="rect">
            <a:avLst/>
          </a:prstGeom>
        </p:spPr>
        <p:txBody>
          <a:bodyPr>
            <a:normAutofit fontScale="98000"/>
          </a:bodyPr>
          <a:lstStyle>
            <a:extLst/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tr-TR"/>
            </a:pPr>
            <a:r>
              <a:rPr kumimoji="0" sz="2041" b="0" i="0" u="none" strike="noStrike" kern="1200" cap="none" spc="0" normalizeH="0" baseline="0" lang="tr-TR">
                <a:ln>
                  <a:noFill/>
                </a:ln>
                <a:solidFill>
                  <a:srgbClr val="DDDDDD">
                    <a:alpha val="100000"/>
                  </a:srgb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Geniş Ekran Test Deseni (16:9)</a:t>
            </a:r>
            <a:endParaRPr kumimoji="0" sz="4898" b="0" i="0" u="none" strike="noStrike" kern="1200" cap="none" spc="0" normalizeH="0" baseline="0" lang="tr-TR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Straight Connector 3"/>
          <p:cNvSpPr>
            <a:spLocks noChangeShapeType="1"/>
          </p:cNvSpPr>
          <p:nvPr/>
        </p:nvSpPr>
        <p:spPr bwMode="auto">
          <a:xfrm>
            <a:off x="1143000" y="0"/>
            <a:ext cx="0" cy="51435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tr-TR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8001000" y="0"/>
            <a:ext cx="0" cy="5143500"/>
          </a:xfrm>
          <a:prstGeom prst="line">
            <a:avLst/>
          </a:prstGeom>
          <a:noFill/>
          <a:ln w="12700" cap="flat" cmpd="sng" algn="ctr">
            <a:solidFill>
              <a:srgbClr val="0000FF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tr-TR"/>
          </a:p>
        </p:txBody>
      </p:sp>
      <p:sp>
        <p:nvSpPr>
          <p:cNvPr id="6" name="Straight Connector 5"/>
          <p:cNvSpPr>
            <a:spLocks noChangeShapeType="1"/>
          </p:cNvSpPr>
          <p:nvPr/>
        </p:nvSpPr>
        <p:spPr bwMode="auto">
          <a:xfrm>
            <a:off x="0" y="4780298"/>
            <a:ext cx="9144000" cy="0"/>
          </a:xfrm>
          <a:prstGeom prst="line">
            <a:avLst/>
          </a:prstGeom>
          <a:noFill/>
          <a:ln w="28575" cap="flat" cmpd="sng" algn="ctr">
            <a:solidFill>
              <a:schemeClr val="accent4">
                <a:shade val="75000"/>
              </a:schemeClr>
            </a:solidFill>
            <a:prstDash val="solid"/>
            <a:round/>
            <a:headEnd type="triangle" w="med" len="med"/>
            <a:tailEnd type="triangl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tr-TR"/>
          </a:p>
        </p:txBody>
      </p:sp>
      <p:sp>
        <p:nvSpPr>
          <p:cNvPr id="7" name="Oval 6"/>
          <p:cNvSpPr>
            <a:spLocks noChangeArrowheads="1"/>
          </p:cNvSpPr>
          <p:nvPr/>
        </p:nvSpPr>
        <p:spPr bwMode="auto">
          <a:xfrm>
            <a:off x="3276600" y="1352550"/>
            <a:ext cx="2590800" cy="2588406"/>
          </a:xfrm>
          <a:prstGeom prst="ellips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ctr" compatLnSpc="1">
            <a:noAutofit/>
          </a:bodyPr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b="1" lang="tr-TR">
                <a:solidFill>
                  <a:srgbClr val="DDDDDD">
                    <a:alpha val="100000"/>
                  </a:srgbClr>
                </a:solidFill>
              </a:rPr>
              <a:t>En Boy Oranı Sınaması</a:t>
            </a:r>
            <a:endParaRPr sz="4000" lang="tr-TR"/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sz="1050" lang="tr-TR">
              <a:solidFill>
                <a:srgbClr val="DDDDDD">
                  <a:alpha val="100000"/>
                </a:srgbClr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sz="1400" lang="tr-TR">
                <a:solidFill>
                  <a:srgbClr val="DDDDDD">
                    <a:alpha val="100000"/>
                  </a:srgbClr>
                </a:solidFill>
              </a:rPr>
              <a:t>(Yuvarlak görünmeli)</a:t>
            </a:r>
            <a:endParaRPr sz="1400" lang="tr-TR">
              <a:solidFill>
                <a:srgbClr val="DDDDDD">
                  <a:alpha val="100000"/>
                </a:srgbClr>
              </a:solidFill>
            </a:endParaRPr>
          </a:p>
        </p:txBody>
      </p:sp>
      <p:sp>
        <p:nvSpPr>
          <p:cNvPr id="27" name="Rectangle 26"/>
          <p:cNvSpPr>
            <a:spLocks noChangeArrowheads="1"/>
          </p:cNvSpPr>
          <p:nvPr/>
        </p:nvSpPr>
        <p:spPr bwMode="auto">
          <a:xfrm>
            <a:off x="381000" y="4780299"/>
            <a:ext cx="533400" cy="244249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45720" tIns="45720" rIns="45720" bIns="45720" anchor="t" compatLnSpc="1">
            <a:spAutoFit/>
          </a:bodyPr>
          <a:lstStyle>
            <a:extLst/>
          </a:lstStyle>
          <a:p>
            <a:pPr algn="l" fontAlgn="base">
              <a:spcBef>
                <a:spcPct val="0"/>
              </a:spcBef>
              <a:spcAft>
                <a:spcPct val="0"/>
              </a:spcAft>
            </a:pPr>
            <a:r>
              <a:rPr sz="1000" b="1" lang="tr-TR">
                <a:solidFill>
                  <a:schemeClr val="accent1"/>
                </a:solidFill>
                <a:latin typeface="Arial"/>
              </a:rPr>
              <a:t>16x9</a:t>
            </a:r>
            <a:endParaRPr sz="1000" lang="tr-TR">
              <a:solidFill>
                <a:schemeClr val="accent1"/>
              </a:solidFill>
              <a:latin typeface="Arial"/>
            </a:endParaRPr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1143000" y="4399651"/>
            <a:ext cx="6858000" cy="0"/>
          </a:xfrm>
          <a:prstGeom prst="line">
            <a:avLst/>
          </a:prstGeom>
          <a:noFill/>
          <a:ln w="28575" cap="flat" cmpd="sng" algn="ctr">
            <a:solidFill>
              <a:schemeClr val="accent4">
                <a:shade val="75000"/>
              </a:schemeClr>
            </a:solidFill>
            <a:prstDash val="solid"/>
            <a:round/>
            <a:headEnd type="triangle" w="med" len="med"/>
            <a:tailEnd type="triangl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tr-TR"/>
          </a:p>
        </p:txBody>
      </p:sp>
      <p:sp>
        <p:nvSpPr>
          <p:cNvPr id="29" name="Rectangle 28"/>
          <p:cNvSpPr>
            <a:spLocks noChangeArrowheads="1"/>
          </p:cNvSpPr>
          <p:nvPr/>
        </p:nvSpPr>
        <p:spPr bwMode="auto">
          <a:xfrm>
            <a:off x="1371600" y="4399651"/>
            <a:ext cx="533400" cy="244249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45720" tIns="45720" rIns="45720" bIns="45720" anchor="t" compatLnSpc="1">
            <a:spAutoFit/>
          </a:bodyPr>
          <a:lstStyle>
            <a:extLst/>
          </a:lstStyle>
          <a:p>
            <a:pPr algn="l" fontAlgn="base">
              <a:spcBef>
                <a:spcPct val="0"/>
              </a:spcBef>
              <a:spcAft>
                <a:spcPct val="0"/>
              </a:spcAft>
            </a:pPr>
            <a:r>
              <a:rPr sz="1000" b="1" lang="tr-TR">
                <a:solidFill>
                  <a:schemeClr val="accent1"/>
                </a:solidFill>
                <a:latin typeface="Arial"/>
              </a:rPr>
              <a:t>4x3</a:t>
            </a:r>
            <a:endParaRPr sz="1000" lang="tr-TR">
              <a:solidFill>
                <a:schemeClr val="accent1"/>
              </a:solidFill>
              <a:latin typeface="Arial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idescreenPresentation16x9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5000"/>
                <a:satMod val="150000"/>
              </a:schemeClr>
            </a:gs>
            <a:gs pos="35000">
              <a:schemeClr val="phClr">
                <a:shade val="60000"/>
                <a:satMod val="150000"/>
              </a:schemeClr>
            </a:gs>
            <a:gs pos="100000">
              <a:schemeClr val="phClr">
                <a:tint val="97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 xfr1="moreMidClr" xfr2="invMoreMidClr"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356</Words>
  <Application>Microsoft Office PowerPoint</Application>
  <PresentationFormat>Ekran Gösterisi (16:9)</PresentationFormat>
  <Paragraphs>36</Paragraphs>
  <Slides>8</Slides>
  <Notes>8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8</vt:i4>
      </vt:variant>
    </vt:vector>
  </HeadingPairs>
  <TitlesOfParts>
    <vt:vector size="9" baseType="lpstr">
      <vt:lpstr>WidescreenPresentation16x9</vt:lpstr>
      <vt:lpstr>Geniş Ekran Sunu</vt:lpstr>
      <vt:lpstr>Geniş Ekran Sunu</vt:lpstr>
      <vt:lpstr>Geniş Ekran Avantajları</vt:lpstr>
      <vt:lpstr>Geniş Ekran Grafikler</vt:lpstr>
      <vt:lpstr>Geniş Ekran Resimler</vt:lpstr>
      <vt:lpstr>16:9 Sunular Oluşturuluyor</vt:lpstr>
      <vt:lpstr>Slayt Gösterisi İpuçları</vt:lpstr>
      <vt:lpstr>Slayt 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2006-07-12T22:21:48Z</dcterms:created>
  <dcterms:modified xsi:type="dcterms:W3CDTF">2006-07-01T00:30:39Z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LCID">
    <vt:i4>1055</vt:i4>
  </property>
  <property fmtid="{D5CDD505-2E9C-101B-9397-08002B2CF9AE}" pid="3" name="_Version">
    <vt:lpwstr>12.0.4518</vt:lpwstr>
  </property>
</Properties>
</file>